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01" r:id="rId3"/>
    <p:sldId id="259" r:id="rId4"/>
    <p:sldId id="308" r:id="rId5"/>
    <p:sldId id="291" r:id="rId6"/>
    <p:sldId id="366" r:id="rId7"/>
    <p:sldId id="257" r:id="rId8"/>
    <p:sldId id="367" r:id="rId9"/>
    <p:sldId id="363" r:id="rId10"/>
    <p:sldId id="364" r:id="rId11"/>
    <p:sldId id="313" r:id="rId12"/>
    <p:sldId id="318" r:id="rId13"/>
    <p:sldId id="317" r:id="rId14"/>
    <p:sldId id="319" r:id="rId15"/>
    <p:sldId id="361" r:id="rId16"/>
    <p:sldId id="356" r:id="rId17"/>
    <p:sldId id="314" r:id="rId18"/>
    <p:sldId id="316" r:id="rId19"/>
    <p:sldId id="368" r:id="rId20"/>
    <p:sldId id="323" r:id="rId21"/>
    <p:sldId id="327" r:id="rId22"/>
    <p:sldId id="325" r:id="rId23"/>
    <p:sldId id="326" r:id="rId24"/>
    <p:sldId id="350" r:id="rId25"/>
    <p:sldId id="340" r:id="rId26"/>
    <p:sldId id="345" r:id="rId27"/>
    <p:sldId id="347" r:id="rId28"/>
    <p:sldId id="349" r:id="rId29"/>
    <p:sldId id="353" r:id="rId30"/>
    <p:sldId id="354" r:id="rId31"/>
    <p:sldId id="264" r:id="rId32"/>
    <p:sldId id="300" r:id="rId33"/>
    <p:sldId id="357" r:id="rId34"/>
    <p:sldId id="360" r:id="rId35"/>
    <p:sldId id="358" r:id="rId36"/>
    <p:sldId id="359" r:id="rId37"/>
    <p:sldId id="262" r:id="rId38"/>
    <p:sldId id="293" r:id="rId39"/>
    <p:sldId id="263" r:id="rId40"/>
  </p:sldIdLst>
  <p:sldSz cx="9144000" cy="5143500" type="screen16x9"/>
  <p:notesSz cx="6858000" cy="9144000"/>
  <p:embeddedFontLst>
    <p:embeddedFont>
      <p:font typeface="S2G Sea font" panose="02020500000000000000" charset="-128"/>
      <p:regular r:id="rId43"/>
    </p:embeddedFont>
    <p:embeddedFont>
      <p:font typeface="Muli Light" panose="02020500000000000000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  <p:embeddedFont>
      <p:font typeface="Amatic SC" panose="02020500000000000000" charset="-79"/>
      <p:regular r:id="rId50"/>
      <p:bold r:id="rId51"/>
    </p:embeddedFont>
    <p:embeddedFont>
      <p:font typeface="Microsoft Yi Baiti" panose="03000500000000000000" pitchFamily="66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CAE7"/>
    <a:srgbClr val="F3C19B"/>
    <a:srgbClr val="C9E4B4"/>
    <a:srgbClr val="ADDED4"/>
    <a:srgbClr val="FF6D6D"/>
    <a:srgbClr val="FF3737"/>
    <a:srgbClr val="D7443E"/>
    <a:srgbClr val="FF2525"/>
    <a:srgbClr val="CAE9FC"/>
    <a:srgbClr val="9D6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86D7-0FF8-4A1E-B293-DE029593AA3C}" v="2" dt="2018-11-26T11:09:00.740"/>
  </p1510:revLst>
</p1510:revInfo>
</file>

<file path=ppt/tableStyles.xml><?xml version="1.0" encoding="utf-8"?>
<a:tblStyleLst xmlns:a="http://schemas.openxmlformats.org/drawingml/2006/main" def="{100CABBB-5EE4-463E-ADE2-CDC59571AE81}">
  <a:tblStyle styleId="{100CABBB-5EE4-463E-ADE2-CDC59571A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2" autoAdjust="0"/>
    <p:restoredTop sz="93424" autoAdjust="0"/>
  </p:normalViewPr>
  <p:slideViewPr>
    <p:cSldViewPr>
      <p:cViewPr>
        <p:scale>
          <a:sx n="125" d="100"/>
          <a:sy n="125" d="100"/>
        </p:scale>
        <p:origin x="90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2423-6448-4081-9EB7-C5272BB7E0DE}" type="datetimeFigureOut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6F08-B1B1-441B-A2F0-D9A71BA28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4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74078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58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892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9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42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08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04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98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0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17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9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microsoft.com/office/2007/relationships/hdphoto" Target="../media/hdphoto3.wdp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3883398" y="784985"/>
            <a:ext cx="3864900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>
                <a:latin typeface="Amatic SC" panose="02020500000000000000" charset="-79"/>
                <a:cs typeface="Amatic SC" panose="02020500000000000000" charset="-79"/>
              </a:rPr>
              <a:t>Babyhub</a:t>
            </a:r>
            <a:endParaRPr dirty="0">
              <a:latin typeface="Amatic SC" panose="02020500000000000000" charset="-79"/>
              <a:cs typeface="Amatic SC" panose="02020500000000000000" charset="-79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1118"/>
            <a:ext cx="2623220" cy="2623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4820" y="3147814"/>
            <a:ext cx="1985292" cy="504056"/>
          </a:xfrm>
          <a:prstGeom prst="rect">
            <a:avLst/>
          </a:prstGeom>
          <a:solidFill>
            <a:srgbClr val="F6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4" y="3480591"/>
            <a:ext cx="2993649" cy="675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99927" y="1728192"/>
            <a:ext cx="2912746" cy="17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組長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廖翊晴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組員</a:t>
            </a:r>
            <a:r>
              <a:rPr lang="zh-TW" altLang="en-US" sz="2000" b="0" dirty="0">
                <a:solidFill>
                  <a:srgbClr val="F6DEDE"/>
                </a:solidFill>
                <a:latin typeface="Microsoft Yi Baiti" pitchFamily="66" charset="0"/>
                <a:ea typeface="微軟正黑體" panose="020B0604030504040204" pitchFamily="34" charset="-120"/>
                <a:cs typeface="Adobe Hebrew" pitchFamily="18" charset="-79"/>
              </a:rPr>
              <a:t>：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      </a:t>
            </a:r>
            <a:r>
              <a:rPr lang="en-US" altLang="zh-TW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2000" dirty="0"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許佑綺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endParaRPr lang="en-US" altLang="zh-TW" sz="2000" b="0" dirty="0">
              <a:latin typeface="Microsoft Yi Baiti" pitchFamily="66" charset="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指導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老師</a:t>
            </a:r>
            <a:r>
              <a:rPr lang="en-US" altLang="zh-TW" sz="2000" b="0" dirty="0" smtClean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1</a:t>
            </a:r>
            <a:r>
              <a:rPr lang="zh-TW" altLang="en-US" sz="2000" b="0" dirty="0">
                <a:solidFill>
                  <a:srgbClr val="F6DED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一</a:t>
            </a:r>
            <a:r>
              <a:rPr lang="zh-TW" altLang="en-US" sz="2000" b="0" dirty="0" smtClean="0">
                <a:latin typeface="Amatic SC" panose="02020500000000000000" charset="-79"/>
                <a:ea typeface="微軟正黑體" panose="020B0604030504040204" pitchFamily="34" charset="-120"/>
                <a:cs typeface="Amatic SC" panose="02020500000000000000" charset="-79"/>
              </a:rPr>
              <a:t>林宏仁</a:t>
            </a:r>
            <a:r>
              <a:rPr lang="zh-TW" altLang="en-US" sz="2000" b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老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師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67152" y="1307544"/>
            <a:ext cx="13782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7C7F91"/>
              </a:buClr>
              <a:buSzPts val="4800"/>
              <a:buFont typeface="Amatic SC"/>
              <a:buNone/>
              <a:defRPr sz="2000">
                <a:solidFill>
                  <a:srgbClr val="7C7F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</a:defRPr>
            </a:lvl9pPr>
          </a:lstStyle>
          <a:p>
            <a:r>
              <a:rPr lang="zh-TW" altLang="en-US" sz="1600" dirty="0" smtClean="0">
                <a:solidFill>
                  <a:srgbClr val="787982"/>
                </a:solidFill>
              </a:rPr>
              <a:t>第</a:t>
            </a:r>
            <a:r>
              <a:rPr lang="en-US" altLang="zh-TW" sz="1600" b="1" dirty="0">
                <a:solidFill>
                  <a:srgbClr val="787982"/>
                </a:solidFill>
                <a:latin typeface="S2G Sea font" pitchFamily="49" charset="-128"/>
                <a:ea typeface="S2G Sea font" pitchFamily="49" charset="-128"/>
                <a:sym typeface="Amatic SC"/>
              </a:rPr>
              <a:t>1085</a:t>
            </a:r>
            <a:r>
              <a:rPr lang="en-US" altLang="zh-TW" sz="1600" b="1" dirty="0">
                <a:solidFill>
                  <a:srgbClr val="787982"/>
                </a:solidFill>
                <a:latin typeface="S2G Sea font" panose="02020500000000000000" charset="-128"/>
                <a:ea typeface="S2G Sea font" panose="02020500000000000000" charset="-128"/>
                <a:sym typeface="Amatic SC"/>
              </a:rPr>
              <a:t>09</a:t>
            </a:r>
            <a:r>
              <a:rPr lang="zh-TW" altLang="en-US" sz="1600" dirty="0" smtClean="0"/>
              <a:t>組</a:t>
            </a:r>
            <a:endParaRPr lang="zh-TW" alt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79" y="910252"/>
            <a:ext cx="6789641" cy="367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1175816" y="908774"/>
            <a:ext cx="6792369" cy="3679200"/>
          </a:xfrm>
          <a:prstGeom prst="rect">
            <a:avLst/>
          </a:prstGeom>
          <a:effectLst/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79560" t="7272" b="46907"/>
          <a:stretch/>
        </p:blipFill>
        <p:spPr>
          <a:xfrm>
            <a:off x="5148064" y="1168006"/>
            <a:ext cx="2820121" cy="3424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6166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7" y="908774"/>
            <a:ext cx="6792369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群組 8"/>
          <p:cNvGrpSpPr/>
          <p:nvPr/>
        </p:nvGrpSpPr>
        <p:grpSpPr>
          <a:xfrm>
            <a:off x="323528" y="1779662"/>
            <a:ext cx="1440160" cy="1368152"/>
            <a:chOff x="323528" y="1779662"/>
            <a:chExt cx="1440160" cy="136815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37" y="1779662"/>
              <a:ext cx="789743" cy="789743"/>
            </a:xfrm>
            <a:prstGeom prst="rect">
              <a:avLst/>
            </a:prstGeom>
          </p:spPr>
        </p:pic>
        <p:sp>
          <p:nvSpPr>
            <p:cNvPr id="8" name="Google Shape;65;p13"/>
            <p:cNvSpPr txBox="1">
              <a:spLocks/>
            </p:cNvSpPr>
            <p:nvPr/>
          </p:nvSpPr>
          <p:spPr>
            <a:xfrm>
              <a:off x="323528" y="2551098"/>
              <a:ext cx="1440160" cy="596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9pPr>
            </a:lstStyle>
            <a:p>
              <a:r>
                <a:rPr lang="zh-TW" altLang="en-US" sz="2200" dirty="0" smtClean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endParaRPr lang="zh-TW" altLang="en-US" sz="22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4200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6" y="908774"/>
            <a:ext cx="6792370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群組 6"/>
          <p:cNvGrpSpPr/>
          <p:nvPr/>
        </p:nvGrpSpPr>
        <p:grpSpPr>
          <a:xfrm>
            <a:off x="323528" y="1752442"/>
            <a:ext cx="1440160" cy="1395372"/>
            <a:chOff x="323528" y="1752442"/>
            <a:chExt cx="1440160" cy="139537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45" y="1752442"/>
              <a:ext cx="898927" cy="816964"/>
            </a:xfrm>
            <a:prstGeom prst="rect">
              <a:avLst/>
            </a:prstGeom>
          </p:spPr>
        </p:pic>
        <p:sp>
          <p:nvSpPr>
            <p:cNvPr id="9" name="Google Shape;65;p13"/>
            <p:cNvSpPr txBox="1">
              <a:spLocks/>
            </p:cNvSpPr>
            <p:nvPr/>
          </p:nvSpPr>
          <p:spPr>
            <a:xfrm>
              <a:off x="323528" y="2551098"/>
              <a:ext cx="1440160" cy="596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9pPr>
            </a:lstStyle>
            <a:p>
              <a:r>
                <a:rPr lang="zh-TW" altLang="en-US" sz="2200" dirty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寶寶</a:t>
              </a:r>
            </a:p>
          </p:txBody>
        </p:sp>
      </p:grpSp>
      <p:sp>
        <p:nvSpPr>
          <p:cNvPr id="11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8292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6" y="908774"/>
            <a:ext cx="6792370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群組 6"/>
          <p:cNvGrpSpPr/>
          <p:nvPr/>
        </p:nvGrpSpPr>
        <p:grpSpPr>
          <a:xfrm>
            <a:off x="323528" y="1923678"/>
            <a:ext cx="1440160" cy="1224136"/>
            <a:chOff x="323528" y="1923678"/>
            <a:chExt cx="1440160" cy="122413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160" y="1923678"/>
              <a:ext cx="610895" cy="610895"/>
            </a:xfrm>
            <a:prstGeom prst="rect">
              <a:avLst/>
            </a:prstGeom>
          </p:spPr>
        </p:pic>
        <p:sp>
          <p:nvSpPr>
            <p:cNvPr id="9" name="Google Shape;65;p13"/>
            <p:cNvSpPr txBox="1">
              <a:spLocks/>
            </p:cNvSpPr>
            <p:nvPr/>
          </p:nvSpPr>
          <p:spPr>
            <a:xfrm>
              <a:off x="323528" y="2551098"/>
              <a:ext cx="1440160" cy="596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9pPr>
            </a:lstStyle>
            <a:p>
              <a:r>
                <a:rPr lang="zh-TW" altLang="en-US" sz="2200" dirty="0" smtClean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成長紀錄</a:t>
              </a:r>
              <a:endParaRPr lang="zh-TW" altLang="en-US" sz="22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1150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8" y="915566"/>
            <a:ext cx="6792368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群組 6"/>
          <p:cNvGrpSpPr/>
          <p:nvPr/>
        </p:nvGrpSpPr>
        <p:grpSpPr>
          <a:xfrm>
            <a:off x="323528" y="1995686"/>
            <a:ext cx="1440160" cy="1152128"/>
            <a:chOff x="323528" y="1995686"/>
            <a:chExt cx="1440160" cy="115212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49" y="1995686"/>
              <a:ext cx="573719" cy="573719"/>
            </a:xfrm>
            <a:prstGeom prst="rect">
              <a:avLst/>
            </a:prstGeom>
          </p:spPr>
        </p:pic>
        <p:sp>
          <p:nvSpPr>
            <p:cNvPr id="9" name="Google Shape;65;p13"/>
            <p:cNvSpPr txBox="1">
              <a:spLocks/>
            </p:cNvSpPr>
            <p:nvPr/>
          </p:nvSpPr>
          <p:spPr>
            <a:xfrm>
              <a:off x="323528" y="2551098"/>
              <a:ext cx="1440160" cy="596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9pPr>
            </a:lstStyle>
            <a:p>
              <a:r>
                <a:rPr lang="zh-TW" altLang="en-US" sz="2200" dirty="0" smtClean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</a:t>
              </a:r>
              <a:r>
                <a:rPr lang="zh-TW" altLang="en-US" sz="2200" dirty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</a:t>
              </a:r>
            </a:p>
          </p:txBody>
        </p:sp>
      </p:grpSp>
      <p:sp>
        <p:nvSpPr>
          <p:cNvPr id="11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6952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88" y="908774"/>
            <a:ext cx="6792368" cy="3679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群組 6"/>
          <p:cNvGrpSpPr/>
          <p:nvPr/>
        </p:nvGrpSpPr>
        <p:grpSpPr>
          <a:xfrm>
            <a:off x="323528" y="1923678"/>
            <a:ext cx="1440160" cy="1224136"/>
            <a:chOff x="323528" y="1923678"/>
            <a:chExt cx="1440160" cy="122413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45" y="1923678"/>
              <a:ext cx="645727" cy="645727"/>
            </a:xfrm>
            <a:prstGeom prst="rect">
              <a:avLst/>
            </a:prstGeom>
          </p:spPr>
        </p:pic>
        <p:sp>
          <p:nvSpPr>
            <p:cNvPr id="9" name="Google Shape;65;p13"/>
            <p:cNvSpPr txBox="1">
              <a:spLocks/>
            </p:cNvSpPr>
            <p:nvPr/>
          </p:nvSpPr>
          <p:spPr>
            <a:xfrm>
              <a:off x="323528" y="2551098"/>
              <a:ext cx="1440160" cy="596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9pPr>
            </a:lstStyle>
            <a:p>
              <a:r>
                <a:rPr lang="zh-TW" altLang="en-US" sz="2200" dirty="0" smtClean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討論版</a:t>
              </a:r>
              <a:endParaRPr lang="zh-TW" altLang="en-US" sz="22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橢圓 9"/>
          <p:cNvSpPr/>
          <p:nvPr/>
        </p:nvSpPr>
        <p:spPr>
          <a:xfrm>
            <a:off x="759180" y="2211710"/>
            <a:ext cx="356436" cy="216024"/>
          </a:xfrm>
          <a:prstGeom prst="ellipse">
            <a:avLst/>
          </a:prstGeom>
          <a:solidFill>
            <a:srgbClr val="CAE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心形 10"/>
          <p:cNvSpPr/>
          <p:nvPr/>
        </p:nvSpPr>
        <p:spPr>
          <a:xfrm>
            <a:off x="820092" y="2251775"/>
            <a:ext cx="234612" cy="175959"/>
          </a:xfrm>
          <a:prstGeom prst="heart">
            <a:avLst/>
          </a:prstGeom>
          <a:solidFill>
            <a:srgbClr val="FF373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88" y="908773"/>
            <a:ext cx="6792368" cy="36791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9897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6" y="908774"/>
            <a:ext cx="6792370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群組 14"/>
          <p:cNvGrpSpPr/>
          <p:nvPr/>
        </p:nvGrpSpPr>
        <p:grpSpPr>
          <a:xfrm>
            <a:off x="323528" y="1831903"/>
            <a:ext cx="1440160" cy="1315911"/>
            <a:chOff x="323528" y="1831903"/>
            <a:chExt cx="1440160" cy="1315911"/>
          </a:xfrm>
        </p:grpSpPr>
        <p:grpSp>
          <p:nvGrpSpPr>
            <p:cNvPr id="10" name="群組 9"/>
            <p:cNvGrpSpPr/>
            <p:nvPr/>
          </p:nvGrpSpPr>
          <p:grpSpPr>
            <a:xfrm>
              <a:off x="323528" y="1939922"/>
              <a:ext cx="1440160" cy="1207892"/>
              <a:chOff x="323528" y="1939922"/>
              <a:chExt cx="1440160" cy="1207892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867" y="1939922"/>
                <a:ext cx="629483" cy="629483"/>
              </a:xfrm>
              <a:prstGeom prst="rect">
                <a:avLst/>
              </a:prstGeom>
            </p:spPr>
          </p:pic>
          <p:sp>
            <p:nvSpPr>
              <p:cNvPr id="12" name="Google Shape;65;p13"/>
              <p:cNvSpPr txBox="1">
                <a:spLocks/>
              </p:cNvSpPr>
              <p:nvPr/>
            </p:nvSpPr>
            <p:spPr>
              <a:xfrm>
                <a:off x="323528" y="2551098"/>
                <a:ext cx="1440160" cy="596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9pPr>
              </a:lstStyle>
              <a:p>
                <a:r>
                  <a:rPr lang="zh-TW" altLang="en-US" sz="2200" dirty="0" smtClean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知識</a:t>
                </a:r>
                <a:endParaRPr lang="zh-TW" altLang="en-US" sz="2200" dirty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80" t="57196" r="7441" b="19925"/>
            <a:stretch/>
          </p:blipFill>
          <p:spPr>
            <a:xfrm rot="2700000">
              <a:off x="965968" y="1831903"/>
              <a:ext cx="144016" cy="144016"/>
            </a:xfrm>
            <a:prstGeom prst="snip2SameRect">
              <a:avLst>
                <a:gd name="adj1" fmla="val 50000"/>
                <a:gd name="adj2" fmla="val 0"/>
              </a:avLst>
            </a:prstGeom>
          </p:spPr>
        </p:pic>
      </p:grpSp>
      <p:sp>
        <p:nvSpPr>
          <p:cNvPr id="1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3175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5" y="908774"/>
            <a:ext cx="6792371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群組 6"/>
          <p:cNvGrpSpPr/>
          <p:nvPr/>
        </p:nvGrpSpPr>
        <p:grpSpPr>
          <a:xfrm>
            <a:off x="323528" y="1779662"/>
            <a:ext cx="1440160" cy="1368152"/>
            <a:chOff x="323528" y="1779662"/>
            <a:chExt cx="1440160" cy="136815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37" y="1779662"/>
              <a:ext cx="789743" cy="789743"/>
            </a:xfrm>
            <a:prstGeom prst="rect">
              <a:avLst/>
            </a:prstGeom>
          </p:spPr>
        </p:pic>
        <p:sp>
          <p:nvSpPr>
            <p:cNvPr id="9" name="Google Shape;65;p13"/>
            <p:cNvSpPr txBox="1">
              <a:spLocks/>
            </p:cNvSpPr>
            <p:nvPr/>
          </p:nvSpPr>
          <p:spPr>
            <a:xfrm>
              <a:off x="323528" y="2551098"/>
              <a:ext cx="1440160" cy="596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9pPr>
            </a:lstStyle>
            <a:p>
              <a:r>
                <a:rPr lang="zh-TW" altLang="en-US" sz="2200" dirty="0" smtClean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非會員</a:t>
              </a:r>
              <a:endParaRPr lang="zh-TW" altLang="en-US" sz="22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25803"/>
            <a:ext cx="421871" cy="42187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79735" t="7785" r="124" b="43287"/>
          <a:stretch/>
        </p:blipFill>
        <p:spPr>
          <a:xfrm>
            <a:off x="6070165" y="1159199"/>
            <a:ext cx="2605869" cy="3428775"/>
          </a:xfrm>
          <a:prstGeom prst="rect">
            <a:avLst/>
          </a:prstGeom>
          <a:effectLst/>
        </p:spPr>
      </p:pic>
      <p:sp>
        <p:nvSpPr>
          <p:cNvPr id="14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5591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5" y="908774"/>
            <a:ext cx="6792369" cy="36792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86" y="908774"/>
            <a:ext cx="6792369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群組 6"/>
          <p:cNvGrpSpPr/>
          <p:nvPr/>
        </p:nvGrpSpPr>
        <p:grpSpPr>
          <a:xfrm>
            <a:off x="323528" y="1779662"/>
            <a:ext cx="1440160" cy="1368152"/>
            <a:chOff x="323528" y="1779662"/>
            <a:chExt cx="1440160" cy="136815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37" y="1779662"/>
              <a:ext cx="789743" cy="789743"/>
            </a:xfrm>
            <a:prstGeom prst="rect">
              <a:avLst/>
            </a:prstGeom>
          </p:spPr>
        </p:pic>
        <p:sp>
          <p:nvSpPr>
            <p:cNvPr id="9" name="Google Shape;65;p13"/>
            <p:cNvSpPr txBox="1">
              <a:spLocks/>
            </p:cNvSpPr>
            <p:nvPr/>
          </p:nvSpPr>
          <p:spPr>
            <a:xfrm>
              <a:off x="323528" y="2551098"/>
              <a:ext cx="1440160" cy="596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9pPr>
            </a:lstStyle>
            <a:p>
              <a:r>
                <a:rPr lang="zh-TW" altLang="en-US" sz="2200" dirty="0" smtClean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非會員</a:t>
              </a:r>
              <a:endParaRPr lang="zh-TW" altLang="en-US" sz="22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25803"/>
            <a:ext cx="421871" cy="421871"/>
          </a:xfrm>
          <a:prstGeom prst="rect">
            <a:avLst/>
          </a:prstGeom>
        </p:spPr>
      </p:pic>
      <p:sp>
        <p:nvSpPr>
          <p:cNvPr id="1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4373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r>
              <a:rPr lang="en-US" altLang="zh-TW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91730" y="1923678"/>
            <a:ext cx="5760540" cy="1778598"/>
            <a:chOff x="323528" y="1923678"/>
            <a:chExt cx="5760540" cy="1778598"/>
          </a:xfrm>
        </p:grpSpPr>
        <p:grpSp>
          <p:nvGrpSpPr>
            <p:cNvPr id="28" name="群組 27"/>
            <p:cNvGrpSpPr/>
            <p:nvPr/>
          </p:nvGrpSpPr>
          <p:grpSpPr>
            <a:xfrm>
              <a:off x="2418505" y="2191036"/>
              <a:ext cx="1693118" cy="1439150"/>
              <a:chOff x="323528" y="1923678"/>
              <a:chExt cx="1440160" cy="1224136"/>
            </a:xfrm>
          </p:grpSpPr>
          <p:grpSp>
            <p:nvGrpSpPr>
              <p:cNvPr id="29" name="群組 28"/>
              <p:cNvGrpSpPr/>
              <p:nvPr/>
            </p:nvGrpSpPr>
            <p:grpSpPr>
              <a:xfrm>
                <a:off x="323528" y="1923678"/>
                <a:ext cx="1440160" cy="1224136"/>
                <a:chOff x="323528" y="1923678"/>
                <a:chExt cx="1440160" cy="1224136"/>
              </a:xfrm>
            </p:grpSpPr>
            <p:pic>
              <p:nvPicPr>
                <p:cNvPr id="34" name="圖片 3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745" y="1923678"/>
                  <a:ext cx="645727" cy="645727"/>
                </a:xfrm>
                <a:prstGeom prst="rect">
                  <a:avLst/>
                </a:prstGeom>
              </p:spPr>
            </p:pic>
            <p:sp>
              <p:nvSpPr>
                <p:cNvPr id="35" name="Google Shape;65;p13"/>
                <p:cNvSpPr txBox="1">
                  <a:spLocks/>
                </p:cNvSpPr>
                <p:nvPr/>
              </p:nvSpPr>
              <p:spPr>
                <a:xfrm>
                  <a:off x="323528" y="2551098"/>
                  <a:ext cx="1440160" cy="5967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9pPr>
                </a:lstStyle>
                <a:p>
                  <a:r>
                    <a:rPr lang="zh-TW" altLang="en-US" sz="2200" dirty="0" smtClean="0">
                      <a:solidFill>
                        <a:schemeClr val="bg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討論版</a:t>
                  </a:r>
                  <a:endParaRPr lang="zh-TW" altLang="en-US" sz="2200" dirty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30" name="群組 29"/>
              <p:cNvGrpSpPr/>
              <p:nvPr/>
            </p:nvGrpSpPr>
            <p:grpSpPr>
              <a:xfrm>
                <a:off x="759180" y="2211710"/>
                <a:ext cx="719568" cy="414384"/>
                <a:chOff x="759180" y="2211710"/>
                <a:chExt cx="719568" cy="414384"/>
              </a:xfrm>
            </p:grpSpPr>
            <p:sp>
              <p:nvSpPr>
                <p:cNvPr id="31" name="橢圓 30"/>
                <p:cNvSpPr/>
                <p:nvPr/>
              </p:nvSpPr>
              <p:spPr>
                <a:xfrm>
                  <a:off x="759180" y="2211710"/>
                  <a:ext cx="356436" cy="216024"/>
                </a:xfrm>
                <a:prstGeom prst="ellipse">
                  <a:avLst/>
                </a:prstGeom>
                <a:solidFill>
                  <a:srgbClr val="CAE9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心形 31"/>
                <p:cNvSpPr/>
                <p:nvPr/>
              </p:nvSpPr>
              <p:spPr>
                <a:xfrm>
                  <a:off x="820092" y="2251775"/>
                  <a:ext cx="234612" cy="175959"/>
                </a:xfrm>
                <a:prstGeom prst="heart">
                  <a:avLst/>
                </a:prstGeom>
                <a:solidFill>
                  <a:srgbClr val="FF3737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0077" y="2237423"/>
                  <a:ext cx="388671" cy="3886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" name="群組 1"/>
            <p:cNvGrpSpPr/>
            <p:nvPr/>
          </p:nvGrpSpPr>
          <p:grpSpPr>
            <a:xfrm>
              <a:off x="323528" y="1923678"/>
              <a:ext cx="1872208" cy="1778598"/>
              <a:chOff x="323528" y="1923678"/>
              <a:chExt cx="1872208" cy="177859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323528" y="1923678"/>
                <a:ext cx="1872208" cy="1778598"/>
                <a:chOff x="323528" y="1779662"/>
                <a:chExt cx="1440160" cy="1368152"/>
              </a:xfrm>
            </p:grpSpPr>
            <p:pic>
              <p:nvPicPr>
                <p:cNvPr id="11" name="圖片 1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737" y="1779662"/>
                  <a:ext cx="789743" cy="789743"/>
                </a:xfrm>
                <a:prstGeom prst="rect">
                  <a:avLst/>
                </a:prstGeom>
              </p:spPr>
            </p:pic>
            <p:sp>
              <p:nvSpPr>
                <p:cNvPr id="12" name="Google Shape;65;p13"/>
                <p:cNvSpPr txBox="1">
                  <a:spLocks/>
                </p:cNvSpPr>
                <p:nvPr/>
              </p:nvSpPr>
              <p:spPr>
                <a:xfrm>
                  <a:off x="323528" y="2551098"/>
                  <a:ext cx="1440160" cy="5967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9pPr>
                </a:lstStyle>
                <a:p>
                  <a:r>
                    <a:rPr lang="zh-TW" altLang="en-US" sz="2200" dirty="0" smtClean="0">
                      <a:solidFill>
                        <a:schemeClr val="bg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管理者</a:t>
                  </a:r>
                  <a:endParaRPr lang="zh-TW" altLang="en-US" sz="2200" dirty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9478" y="2550397"/>
                <a:ext cx="467621" cy="467621"/>
              </a:xfrm>
              <a:prstGeom prst="rect">
                <a:avLst/>
              </a:prstGeom>
            </p:spPr>
          </p:pic>
        </p:grpSp>
        <p:grpSp>
          <p:nvGrpSpPr>
            <p:cNvPr id="39" name="群組 38"/>
            <p:cNvGrpSpPr/>
            <p:nvPr/>
          </p:nvGrpSpPr>
          <p:grpSpPr>
            <a:xfrm>
              <a:off x="4334392" y="2059206"/>
              <a:ext cx="1749676" cy="1598724"/>
              <a:chOff x="323528" y="1831903"/>
              <a:chExt cx="1440160" cy="1315911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323528" y="1831903"/>
                <a:ext cx="1440160" cy="1315911"/>
                <a:chOff x="323528" y="1831903"/>
                <a:chExt cx="1440160" cy="1315911"/>
              </a:xfrm>
            </p:grpSpPr>
            <p:grpSp>
              <p:nvGrpSpPr>
                <p:cNvPr id="42" name="群組 41"/>
                <p:cNvGrpSpPr/>
                <p:nvPr/>
              </p:nvGrpSpPr>
              <p:grpSpPr>
                <a:xfrm>
                  <a:off x="323528" y="1939922"/>
                  <a:ext cx="1440160" cy="1207892"/>
                  <a:chOff x="323528" y="1939922"/>
                  <a:chExt cx="1440160" cy="1207892"/>
                </a:xfrm>
              </p:grpSpPr>
              <p:pic>
                <p:nvPicPr>
                  <p:cNvPr id="44" name="圖片 43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8867" y="1939922"/>
                    <a:ext cx="629483" cy="629483"/>
                  </a:xfrm>
                  <a:prstGeom prst="rect">
                    <a:avLst/>
                  </a:prstGeom>
                </p:spPr>
              </p:pic>
              <p:sp>
                <p:nvSpPr>
                  <p:cNvPr id="45" name="Google Shape;65;p13"/>
                  <p:cNvSpPr txBox="1">
                    <a:spLocks/>
                  </p:cNvSpPr>
                  <p:nvPr/>
                </p:nvSpPr>
                <p:spPr>
                  <a:xfrm>
                    <a:off x="323528" y="2551098"/>
                    <a:ext cx="1440160" cy="5967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ADDED4"/>
                      </a:buClr>
                      <a:buSzPts val="4800"/>
                      <a:buFont typeface="Amatic SC"/>
                      <a:buNone/>
                      <a:defRPr sz="4800" b="1" i="0" u="none" strike="noStrike" cap="none">
                        <a:solidFill>
                          <a:srgbClr val="ADDED4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defRPr>
                    </a:lvl1pPr>
                    <a:lvl2pPr marR="0" lvl="1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ADDED4"/>
                      </a:buClr>
                      <a:buSzPts val="4800"/>
                      <a:buFont typeface="Amatic SC"/>
                      <a:buNone/>
                      <a:defRPr sz="4800" b="1" i="0" u="none" strike="noStrike" cap="none">
                        <a:solidFill>
                          <a:srgbClr val="ADDED4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defRPr>
                    </a:lvl2pPr>
                    <a:lvl3pPr marR="0" lvl="2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ADDED4"/>
                      </a:buClr>
                      <a:buSzPts val="4800"/>
                      <a:buFont typeface="Amatic SC"/>
                      <a:buNone/>
                      <a:defRPr sz="4800" b="1" i="0" u="none" strike="noStrike" cap="none">
                        <a:solidFill>
                          <a:srgbClr val="ADDED4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defRPr>
                    </a:lvl3pPr>
                    <a:lvl4pPr marR="0" lvl="3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ADDED4"/>
                      </a:buClr>
                      <a:buSzPts val="4800"/>
                      <a:buFont typeface="Amatic SC"/>
                      <a:buNone/>
                      <a:defRPr sz="4800" b="1" i="0" u="none" strike="noStrike" cap="none">
                        <a:solidFill>
                          <a:srgbClr val="ADDED4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defRPr>
                    </a:lvl4pPr>
                    <a:lvl5pPr marR="0" lvl="4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ADDED4"/>
                      </a:buClr>
                      <a:buSzPts val="4800"/>
                      <a:buFont typeface="Amatic SC"/>
                      <a:buNone/>
                      <a:defRPr sz="4800" b="1" i="0" u="none" strike="noStrike" cap="none">
                        <a:solidFill>
                          <a:srgbClr val="ADDED4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defRPr>
                    </a:lvl5pPr>
                    <a:lvl6pPr marR="0" lvl="5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ADDED4"/>
                      </a:buClr>
                      <a:buSzPts val="4800"/>
                      <a:buFont typeface="Amatic SC"/>
                      <a:buNone/>
                      <a:defRPr sz="4800" b="1" i="0" u="none" strike="noStrike" cap="none">
                        <a:solidFill>
                          <a:srgbClr val="ADDED4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defRPr>
                    </a:lvl6pPr>
                    <a:lvl7pPr marR="0" lvl="6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ADDED4"/>
                      </a:buClr>
                      <a:buSzPts val="4800"/>
                      <a:buFont typeface="Amatic SC"/>
                      <a:buNone/>
                      <a:defRPr sz="4800" b="1" i="0" u="none" strike="noStrike" cap="none">
                        <a:solidFill>
                          <a:srgbClr val="ADDED4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defRPr>
                    </a:lvl7pPr>
                    <a:lvl8pPr marR="0" lvl="7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ADDED4"/>
                      </a:buClr>
                      <a:buSzPts val="4800"/>
                      <a:buFont typeface="Amatic SC"/>
                      <a:buNone/>
                      <a:defRPr sz="4800" b="1" i="0" u="none" strike="noStrike" cap="none">
                        <a:solidFill>
                          <a:srgbClr val="ADDED4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defRPr>
                    </a:lvl8pPr>
                    <a:lvl9pPr marR="0" lvl="8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ADDED4"/>
                      </a:buClr>
                      <a:buSzPts val="4800"/>
                      <a:buFont typeface="Amatic SC"/>
                      <a:buNone/>
                      <a:defRPr sz="4800" b="1" i="0" u="none" strike="noStrike" cap="none">
                        <a:solidFill>
                          <a:srgbClr val="ADDED4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defRPr>
                    </a:lvl9pPr>
                  </a:lstStyle>
                  <a:p>
                    <a:r>
                      <a:rPr lang="zh-TW" altLang="en-US" sz="22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知識</a:t>
                    </a:r>
                    <a:endParaRPr lang="zh-TW" altLang="en-US" sz="2200" dirty="0">
                      <a:solidFill>
                        <a:schemeClr val="bg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pic>
              <p:nvPicPr>
                <p:cNvPr id="43" name="圖片 4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680" t="57196" r="7441" b="19925"/>
                <a:stretch/>
              </p:blipFill>
              <p:spPr>
                <a:xfrm rot="2700000">
                  <a:off x="965968" y="1831903"/>
                  <a:ext cx="144016" cy="144016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</p:spPr>
            </p:pic>
          </p:grpSp>
          <p:pic>
            <p:nvPicPr>
              <p:cNvPr id="41" name="圖片 4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077" y="2237423"/>
                <a:ext cx="388671" cy="3886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6858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0"/>
            <a:ext cx="9151573" cy="5143500"/>
            <a:chOff x="0" y="0"/>
            <a:chExt cx="9151573" cy="51435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" y="0"/>
              <a:ext cx="9144000" cy="5143500"/>
            </a:xfrm>
            <a:prstGeom prst="rect">
              <a:avLst/>
            </a:prstGeom>
          </p:spPr>
        </p:pic>
      </p:grpSp>
      <p:sp>
        <p:nvSpPr>
          <p:cNvPr id="4" name="Google Shape;143;p23"/>
          <p:cNvSpPr txBox="1">
            <a:spLocks/>
          </p:cNvSpPr>
          <p:nvPr/>
        </p:nvSpPr>
        <p:spPr>
          <a:xfrm>
            <a:off x="0" y="37003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4000" dirty="0">
                <a:solidFill>
                  <a:srgbClr val="6E96D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848402" y="1612908"/>
            <a:ext cx="3323998" cy="1942505"/>
            <a:chOff x="4886949" y="1603192"/>
            <a:chExt cx="3323998" cy="1942505"/>
          </a:xfrm>
        </p:grpSpPr>
        <p:sp>
          <p:nvSpPr>
            <p:cNvPr id="10" name="文字方塊 9"/>
            <p:cNvSpPr txBox="1"/>
            <p:nvPr/>
          </p:nvSpPr>
          <p:spPr>
            <a:xfrm>
              <a:off x="5349321" y="2309945"/>
              <a:ext cx="286162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2600" b="1">
                  <a:solidFill>
                    <a:srgbClr val="609CCE"/>
                  </a:solidFill>
                  <a:latin typeface="Amatic SC"/>
                  <a:ea typeface="超研澤中隸" pitchFamily="49" charset="-120"/>
                  <a:cs typeface="Amatic SC"/>
                </a:defRPr>
              </a:lvl1pPr>
            </a:lstStyle>
            <a:p>
              <a:r>
                <a:rPr lang="zh-TW" altLang="en-US" sz="2800" dirty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matic SC"/>
                </a:rPr>
                <a:t>系統特色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349321" y="3022477"/>
              <a:ext cx="2751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2600" b="1">
                  <a:solidFill>
                    <a:srgbClr val="609CCE"/>
                  </a:solidFill>
                  <a:latin typeface="Amatic SC"/>
                  <a:ea typeface="超研澤中隸" pitchFamily="49" charset="-120"/>
                  <a:cs typeface="Amatic SC"/>
                </a:defRPr>
              </a:lvl1pPr>
            </a:lstStyle>
            <a:p>
              <a:r>
                <a:rPr lang="zh-TW" altLang="en-US" sz="2800" dirty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matic SC"/>
                </a:rPr>
                <a:t>結論及</a:t>
              </a:r>
              <a:r>
                <a:rPr lang="zh-TW" altLang="en-US" sz="2800" dirty="0" smtClean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matic SC"/>
                </a:rPr>
                <a:t>未來展</a:t>
              </a:r>
              <a:r>
                <a:rPr lang="zh-TW" altLang="en-US" sz="2800" dirty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matic SC"/>
                </a:rPr>
                <a:t>望</a:t>
              </a:r>
            </a:p>
          </p:txBody>
        </p:sp>
        <p:sp>
          <p:nvSpPr>
            <p:cNvPr id="16" name="Google Shape;355;p39"/>
            <p:cNvSpPr/>
            <p:nvPr/>
          </p:nvSpPr>
          <p:spPr>
            <a:xfrm>
              <a:off x="4886949" y="3108644"/>
              <a:ext cx="340020" cy="320108"/>
            </a:xfrm>
            <a:custGeom>
              <a:avLst/>
              <a:gdLst/>
              <a:ahLst/>
              <a:cxnLst/>
              <a:rect l="l" t="t" r="r" b="b"/>
              <a:pathLst>
                <a:path w="15842" h="15938" extrusionOk="0">
                  <a:moveTo>
                    <a:pt x="4794" y="7470"/>
                  </a:moveTo>
                  <a:lnTo>
                    <a:pt x="4867" y="7495"/>
                  </a:lnTo>
                  <a:lnTo>
                    <a:pt x="4940" y="7543"/>
                  </a:lnTo>
                  <a:lnTo>
                    <a:pt x="4989" y="7616"/>
                  </a:lnTo>
                  <a:lnTo>
                    <a:pt x="5013" y="7714"/>
                  </a:lnTo>
                  <a:lnTo>
                    <a:pt x="5013" y="7787"/>
                  </a:lnTo>
                  <a:lnTo>
                    <a:pt x="4989" y="7908"/>
                  </a:lnTo>
                  <a:lnTo>
                    <a:pt x="4916" y="7981"/>
                  </a:lnTo>
                  <a:lnTo>
                    <a:pt x="4843" y="8054"/>
                  </a:lnTo>
                  <a:lnTo>
                    <a:pt x="4721" y="8079"/>
                  </a:lnTo>
                  <a:lnTo>
                    <a:pt x="4600" y="8054"/>
                  </a:lnTo>
                  <a:lnTo>
                    <a:pt x="4527" y="7981"/>
                  </a:lnTo>
                  <a:lnTo>
                    <a:pt x="4454" y="7908"/>
                  </a:lnTo>
                  <a:lnTo>
                    <a:pt x="4429" y="7787"/>
                  </a:lnTo>
                  <a:lnTo>
                    <a:pt x="4454" y="7665"/>
                  </a:lnTo>
                  <a:lnTo>
                    <a:pt x="4527" y="7543"/>
                  </a:lnTo>
                  <a:lnTo>
                    <a:pt x="4600" y="7495"/>
                  </a:lnTo>
                  <a:lnTo>
                    <a:pt x="4697" y="7470"/>
                  </a:lnTo>
                  <a:close/>
                  <a:moveTo>
                    <a:pt x="11169" y="7470"/>
                  </a:moveTo>
                  <a:lnTo>
                    <a:pt x="11242" y="7495"/>
                  </a:lnTo>
                  <a:lnTo>
                    <a:pt x="11315" y="7543"/>
                  </a:lnTo>
                  <a:lnTo>
                    <a:pt x="11364" y="7616"/>
                  </a:lnTo>
                  <a:lnTo>
                    <a:pt x="11388" y="7714"/>
                  </a:lnTo>
                  <a:lnTo>
                    <a:pt x="11388" y="7787"/>
                  </a:lnTo>
                  <a:lnTo>
                    <a:pt x="11364" y="7908"/>
                  </a:lnTo>
                  <a:lnTo>
                    <a:pt x="11291" y="7981"/>
                  </a:lnTo>
                  <a:lnTo>
                    <a:pt x="11218" y="8054"/>
                  </a:lnTo>
                  <a:lnTo>
                    <a:pt x="11096" y="8079"/>
                  </a:lnTo>
                  <a:lnTo>
                    <a:pt x="10975" y="8054"/>
                  </a:lnTo>
                  <a:lnTo>
                    <a:pt x="10902" y="7981"/>
                  </a:lnTo>
                  <a:lnTo>
                    <a:pt x="10829" y="7908"/>
                  </a:lnTo>
                  <a:lnTo>
                    <a:pt x="10804" y="7787"/>
                  </a:lnTo>
                  <a:lnTo>
                    <a:pt x="10829" y="7665"/>
                  </a:lnTo>
                  <a:lnTo>
                    <a:pt x="10902" y="7543"/>
                  </a:lnTo>
                  <a:lnTo>
                    <a:pt x="10975" y="7495"/>
                  </a:lnTo>
                  <a:lnTo>
                    <a:pt x="11072" y="7470"/>
                  </a:lnTo>
                  <a:close/>
                  <a:moveTo>
                    <a:pt x="4770" y="7081"/>
                  </a:moveTo>
                  <a:lnTo>
                    <a:pt x="4600" y="7105"/>
                  </a:lnTo>
                  <a:lnTo>
                    <a:pt x="4429" y="7178"/>
                  </a:lnTo>
                  <a:lnTo>
                    <a:pt x="4308" y="7300"/>
                  </a:lnTo>
                  <a:lnTo>
                    <a:pt x="4186" y="7446"/>
                  </a:lnTo>
                  <a:lnTo>
                    <a:pt x="4113" y="7568"/>
                  </a:lnTo>
                  <a:lnTo>
                    <a:pt x="4064" y="7714"/>
                  </a:lnTo>
                  <a:lnTo>
                    <a:pt x="4016" y="7835"/>
                  </a:lnTo>
                  <a:lnTo>
                    <a:pt x="4016" y="7981"/>
                  </a:lnTo>
                  <a:lnTo>
                    <a:pt x="3967" y="8225"/>
                  </a:lnTo>
                  <a:lnTo>
                    <a:pt x="3967" y="8395"/>
                  </a:lnTo>
                  <a:lnTo>
                    <a:pt x="4016" y="8565"/>
                  </a:lnTo>
                  <a:lnTo>
                    <a:pt x="4064" y="8711"/>
                  </a:lnTo>
                  <a:lnTo>
                    <a:pt x="4162" y="8833"/>
                  </a:lnTo>
                  <a:lnTo>
                    <a:pt x="4259" y="8955"/>
                  </a:lnTo>
                  <a:lnTo>
                    <a:pt x="4381" y="9028"/>
                  </a:lnTo>
                  <a:lnTo>
                    <a:pt x="4527" y="9101"/>
                  </a:lnTo>
                  <a:lnTo>
                    <a:pt x="4697" y="9149"/>
                  </a:lnTo>
                  <a:lnTo>
                    <a:pt x="4892" y="9174"/>
                  </a:lnTo>
                  <a:lnTo>
                    <a:pt x="5062" y="9149"/>
                  </a:lnTo>
                  <a:lnTo>
                    <a:pt x="5232" y="9101"/>
                  </a:lnTo>
                  <a:lnTo>
                    <a:pt x="5378" y="9028"/>
                  </a:lnTo>
                  <a:lnTo>
                    <a:pt x="5500" y="8930"/>
                  </a:lnTo>
                  <a:lnTo>
                    <a:pt x="5622" y="8809"/>
                  </a:lnTo>
                  <a:lnTo>
                    <a:pt x="5719" y="8663"/>
                  </a:lnTo>
                  <a:lnTo>
                    <a:pt x="5792" y="8517"/>
                  </a:lnTo>
                  <a:lnTo>
                    <a:pt x="5841" y="8346"/>
                  </a:lnTo>
                  <a:lnTo>
                    <a:pt x="5865" y="8176"/>
                  </a:lnTo>
                  <a:lnTo>
                    <a:pt x="5841" y="8006"/>
                  </a:lnTo>
                  <a:lnTo>
                    <a:pt x="5816" y="7835"/>
                  </a:lnTo>
                  <a:lnTo>
                    <a:pt x="5768" y="7689"/>
                  </a:lnTo>
                  <a:lnTo>
                    <a:pt x="5695" y="7519"/>
                  </a:lnTo>
                  <a:lnTo>
                    <a:pt x="5573" y="7397"/>
                  </a:lnTo>
                  <a:lnTo>
                    <a:pt x="5427" y="7251"/>
                  </a:lnTo>
                  <a:lnTo>
                    <a:pt x="5281" y="7154"/>
                  </a:lnTo>
                  <a:lnTo>
                    <a:pt x="5111" y="7105"/>
                  </a:lnTo>
                  <a:lnTo>
                    <a:pt x="4940" y="7081"/>
                  </a:lnTo>
                  <a:close/>
                  <a:moveTo>
                    <a:pt x="11145" y="7081"/>
                  </a:moveTo>
                  <a:lnTo>
                    <a:pt x="10975" y="7105"/>
                  </a:lnTo>
                  <a:lnTo>
                    <a:pt x="10804" y="7178"/>
                  </a:lnTo>
                  <a:lnTo>
                    <a:pt x="10683" y="7300"/>
                  </a:lnTo>
                  <a:lnTo>
                    <a:pt x="10561" y="7446"/>
                  </a:lnTo>
                  <a:lnTo>
                    <a:pt x="10488" y="7568"/>
                  </a:lnTo>
                  <a:lnTo>
                    <a:pt x="10439" y="7714"/>
                  </a:lnTo>
                  <a:lnTo>
                    <a:pt x="10391" y="7835"/>
                  </a:lnTo>
                  <a:lnTo>
                    <a:pt x="10391" y="7981"/>
                  </a:lnTo>
                  <a:lnTo>
                    <a:pt x="10342" y="8225"/>
                  </a:lnTo>
                  <a:lnTo>
                    <a:pt x="10342" y="8395"/>
                  </a:lnTo>
                  <a:lnTo>
                    <a:pt x="10391" y="8565"/>
                  </a:lnTo>
                  <a:lnTo>
                    <a:pt x="10439" y="8711"/>
                  </a:lnTo>
                  <a:lnTo>
                    <a:pt x="10537" y="8833"/>
                  </a:lnTo>
                  <a:lnTo>
                    <a:pt x="10634" y="8955"/>
                  </a:lnTo>
                  <a:lnTo>
                    <a:pt x="10756" y="9028"/>
                  </a:lnTo>
                  <a:lnTo>
                    <a:pt x="10902" y="9101"/>
                  </a:lnTo>
                  <a:lnTo>
                    <a:pt x="11072" y="9149"/>
                  </a:lnTo>
                  <a:lnTo>
                    <a:pt x="11267" y="9174"/>
                  </a:lnTo>
                  <a:lnTo>
                    <a:pt x="11437" y="9149"/>
                  </a:lnTo>
                  <a:lnTo>
                    <a:pt x="11607" y="9101"/>
                  </a:lnTo>
                  <a:lnTo>
                    <a:pt x="11753" y="9028"/>
                  </a:lnTo>
                  <a:lnTo>
                    <a:pt x="11875" y="8930"/>
                  </a:lnTo>
                  <a:lnTo>
                    <a:pt x="11997" y="8809"/>
                  </a:lnTo>
                  <a:lnTo>
                    <a:pt x="12094" y="8663"/>
                  </a:lnTo>
                  <a:lnTo>
                    <a:pt x="12167" y="8517"/>
                  </a:lnTo>
                  <a:lnTo>
                    <a:pt x="12216" y="8346"/>
                  </a:lnTo>
                  <a:lnTo>
                    <a:pt x="12240" y="8176"/>
                  </a:lnTo>
                  <a:lnTo>
                    <a:pt x="12216" y="8006"/>
                  </a:lnTo>
                  <a:lnTo>
                    <a:pt x="12191" y="7835"/>
                  </a:lnTo>
                  <a:lnTo>
                    <a:pt x="12143" y="7689"/>
                  </a:lnTo>
                  <a:lnTo>
                    <a:pt x="12070" y="7519"/>
                  </a:lnTo>
                  <a:lnTo>
                    <a:pt x="11948" y="7397"/>
                  </a:lnTo>
                  <a:lnTo>
                    <a:pt x="11802" y="7251"/>
                  </a:lnTo>
                  <a:lnTo>
                    <a:pt x="11656" y="7154"/>
                  </a:lnTo>
                  <a:lnTo>
                    <a:pt x="11486" y="7105"/>
                  </a:lnTo>
                  <a:lnTo>
                    <a:pt x="11315" y="7081"/>
                  </a:lnTo>
                  <a:close/>
                  <a:moveTo>
                    <a:pt x="11972" y="10925"/>
                  </a:moveTo>
                  <a:lnTo>
                    <a:pt x="11875" y="10974"/>
                  </a:lnTo>
                  <a:lnTo>
                    <a:pt x="11778" y="11047"/>
                  </a:lnTo>
                  <a:lnTo>
                    <a:pt x="11607" y="11290"/>
                  </a:lnTo>
                  <a:lnTo>
                    <a:pt x="11413" y="11485"/>
                  </a:lnTo>
                  <a:lnTo>
                    <a:pt x="11194" y="11680"/>
                  </a:lnTo>
                  <a:lnTo>
                    <a:pt x="10950" y="11850"/>
                  </a:lnTo>
                  <a:lnTo>
                    <a:pt x="10707" y="11996"/>
                  </a:lnTo>
                  <a:lnTo>
                    <a:pt x="10439" y="12118"/>
                  </a:lnTo>
                  <a:lnTo>
                    <a:pt x="10172" y="12215"/>
                  </a:lnTo>
                  <a:lnTo>
                    <a:pt x="9880" y="12312"/>
                  </a:lnTo>
                  <a:lnTo>
                    <a:pt x="9588" y="12385"/>
                  </a:lnTo>
                  <a:lnTo>
                    <a:pt x="9296" y="12434"/>
                  </a:lnTo>
                  <a:lnTo>
                    <a:pt x="8712" y="12507"/>
                  </a:lnTo>
                  <a:lnTo>
                    <a:pt x="8128" y="12531"/>
                  </a:lnTo>
                  <a:lnTo>
                    <a:pt x="7568" y="12507"/>
                  </a:lnTo>
                  <a:lnTo>
                    <a:pt x="7325" y="12483"/>
                  </a:lnTo>
                  <a:lnTo>
                    <a:pt x="7106" y="12434"/>
                  </a:lnTo>
                  <a:lnTo>
                    <a:pt x="6668" y="12312"/>
                  </a:lnTo>
                  <a:lnTo>
                    <a:pt x="6230" y="12166"/>
                  </a:lnTo>
                  <a:lnTo>
                    <a:pt x="5816" y="11996"/>
                  </a:lnTo>
                  <a:lnTo>
                    <a:pt x="5427" y="11826"/>
                  </a:lnTo>
                  <a:lnTo>
                    <a:pt x="5013" y="11631"/>
                  </a:lnTo>
                  <a:lnTo>
                    <a:pt x="4794" y="11509"/>
                  </a:lnTo>
                  <a:lnTo>
                    <a:pt x="4600" y="11388"/>
                  </a:lnTo>
                  <a:lnTo>
                    <a:pt x="4454" y="11242"/>
                  </a:lnTo>
                  <a:lnTo>
                    <a:pt x="4308" y="11096"/>
                  </a:lnTo>
                  <a:lnTo>
                    <a:pt x="4259" y="11047"/>
                  </a:lnTo>
                  <a:lnTo>
                    <a:pt x="4210" y="11023"/>
                  </a:lnTo>
                  <a:lnTo>
                    <a:pt x="4089" y="11023"/>
                  </a:lnTo>
                  <a:lnTo>
                    <a:pt x="4040" y="11071"/>
                  </a:lnTo>
                  <a:lnTo>
                    <a:pt x="3991" y="11096"/>
                  </a:lnTo>
                  <a:lnTo>
                    <a:pt x="3991" y="11169"/>
                  </a:lnTo>
                  <a:lnTo>
                    <a:pt x="3991" y="11242"/>
                  </a:lnTo>
                  <a:lnTo>
                    <a:pt x="4016" y="11339"/>
                  </a:lnTo>
                  <a:lnTo>
                    <a:pt x="4064" y="11436"/>
                  </a:lnTo>
                  <a:lnTo>
                    <a:pt x="4210" y="11631"/>
                  </a:lnTo>
                  <a:lnTo>
                    <a:pt x="4381" y="11801"/>
                  </a:lnTo>
                  <a:lnTo>
                    <a:pt x="4575" y="11947"/>
                  </a:lnTo>
                  <a:lnTo>
                    <a:pt x="4794" y="12069"/>
                  </a:lnTo>
                  <a:lnTo>
                    <a:pt x="5038" y="12191"/>
                  </a:lnTo>
                  <a:lnTo>
                    <a:pt x="5451" y="12385"/>
                  </a:lnTo>
                  <a:lnTo>
                    <a:pt x="5938" y="12604"/>
                  </a:lnTo>
                  <a:lnTo>
                    <a:pt x="6424" y="12799"/>
                  </a:lnTo>
                  <a:lnTo>
                    <a:pt x="6935" y="12945"/>
                  </a:lnTo>
                  <a:lnTo>
                    <a:pt x="7446" y="13042"/>
                  </a:lnTo>
                  <a:lnTo>
                    <a:pt x="7763" y="13067"/>
                  </a:lnTo>
                  <a:lnTo>
                    <a:pt x="8079" y="13091"/>
                  </a:lnTo>
                  <a:lnTo>
                    <a:pt x="8420" y="13091"/>
                  </a:lnTo>
                  <a:lnTo>
                    <a:pt x="8760" y="13067"/>
                  </a:lnTo>
                  <a:lnTo>
                    <a:pt x="9101" y="13042"/>
                  </a:lnTo>
                  <a:lnTo>
                    <a:pt x="9442" y="12969"/>
                  </a:lnTo>
                  <a:lnTo>
                    <a:pt x="9758" y="12896"/>
                  </a:lnTo>
                  <a:lnTo>
                    <a:pt x="10099" y="12799"/>
                  </a:lnTo>
                  <a:lnTo>
                    <a:pt x="10415" y="12702"/>
                  </a:lnTo>
                  <a:lnTo>
                    <a:pt x="10731" y="12556"/>
                  </a:lnTo>
                  <a:lnTo>
                    <a:pt x="11023" y="12410"/>
                  </a:lnTo>
                  <a:lnTo>
                    <a:pt x="11315" y="12239"/>
                  </a:lnTo>
                  <a:lnTo>
                    <a:pt x="11583" y="12045"/>
                  </a:lnTo>
                  <a:lnTo>
                    <a:pt x="11826" y="11826"/>
                  </a:lnTo>
                  <a:lnTo>
                    <a:pt x="12045" y="11582"/>
                  </a:lnTo>
                  <a:lnTo>
                    <a:pt x="12264" y="11339"/>
                  </a:lnTo>
                  <a:lnTo>
                    <a:pt x="12313" y="11217"/>
                  </a:lnTo>
                  <a:lnTo>
                    <a:pt x="12289" y="11120"/>
                  </a:lnTo>
                  <a:lnTo>
                    <a:pt x="12240" y="11047"/>
                  </a:lnTo>
                  <a:lnTo>
                    <a:pt x="12167" y="10974"/>
                  </a:lnTo>
                  <a:lnTo>
                    <a:pt x="12070" y="10950"/>
                  </a:lnTo>
                  <a:lnTo>
                    <a:pt x="11972" y="10925"/>
                  </a:lnTo>
                  <a:close/>
                  <a:moveTo>
                    <a:pt x="8493" y="682"/>
                  </a:moveTo>
                  <a:lnTo>
                    <a:pt x="8663" y="706"/>
                  </a:lnTo>
                  <a:lnTo>
                    <a:pt x="9101" y="755"/>
                  </a:lnTo>
                  <a:lnTo>
                    <a:pt x="9539" y="803"/>
                  </a:lnTo>
                  <a:lnTo>
                    <a:pt x="10001" y="901"/>
                  </a:lnTo>
                  <a:lnTo>
                    <a:pt x="10439" y="1022"/>
                  </a:lnTo>
                  <a:lnTo>
                    <a:pt x="10780" y="1120"/>
                  </a:lnTo>
                  <a:lnTo>
                    <a:pt x="11121" y="1241"/>
                  </a:lnTo>
                  <a:lnTo>
                    <a:pt x="11437" y="1411"/>
                  </a:lnTo>
                  <a:lnTo>
                    <a:pt x="11753" y="1557"/>
                  </a:lnTo>
                  <a:lnTo>
                    <a:pt x="11753" y="1582"/>
                  </a:lnTo>
                  <a:lnTo>
                    <a:pt x="11729" y="1655"/>
                  </a:lnTo>
                  <a:lnTo>
                    <a:pt x="11729" y="1752"/>
                  </a:lnTo>
                  <a:lnTo>
                    <a:pt x="11753" y="1801"/>
                  </a:lnTo>
                  <a:lnTo>
                    <a:pt x="11826" y="1825"/>
                  </a:lnTo>
                  <a:lnTo>
                    <a:pt x="11899" y="1825"/>
                  </a:lnTo>
                  <a:lnTo>
                    <a:pt x="11948" y="1776"/>
                  </a:lnTo>
                  <a:lnTo>
                    <a:pt x="11972" y="1752"/>
                  </a:lnTo>
                  <a:lnTo>
                    <a:pt x="11997" y="1752"/>
                  </a:lnTo>
                  <a:lnTo>
                    <a:pt x="11997" y="1728"/>
                  </a:lnTo>
                  <a:lnTo>
                    <a:pt x="12021" y="1728"/>
                  </a:lnTo>
                  <a:lnTo>
                    <a:pt x="12143" y="1801"/>
                  </a:lnTo>
                  <a:lnTo>
                    <a:pt x="12094" y="1874"/>
                  </a:lnTo>
                  <a:lnTo>
                    <a:pt x="12094" y="1947"/>
                  </a:lnTo>
                  <a:lnTo>
                    <a:pt x="12094" y="1995"/>
                  </a:lnTo>
                  <a:lnTo>
                    <a:pt x="12143" y="2020"/>
                  </a:lnTo>
                  <a:lnTo>
                    <a:pt x="12167" y="2044"/>
                  </a:lnTo>
                  <a:lnTo>
                    <a:pt x="12216" y="2020"/>
                  </a:lnTo>
                  <a:lnTo>
                    <a:pt x="12240" y="1995"/>
                  </a:lnTo>
                  <a:lnTo>
                    <a:pt x="12313" y="1922"/>
                  </a:lnTo>
                  <a:lnTo>
                    <a:pt x="12337" y="1922"/>
                  </a:lnTo>
                  <a:lnTo>
                    <a:pt x="12532" y="2068"/>
                  </a:lnTo>
                  <a:lnTo>
                    <a:pt x="12483" y="2190"/>
                  </a:lnTo>
                  <a:lnTo>
                    <a:pt x="12483" y="2239"/>
                  </a:lnTo>
                  <a:lnTo>
                    <a:pt x="12508" y="2336"/>
                  </a:lnTo>
                  <a:lnTo>
                    <a:pt x="12532" y="2385"/>
                  </a:lnTo>
                  <a:lnTo>
                    <a:pt x="12556" y="2409"/>
                  </a:lnTo>
                  <a:lnTo>
                    <a:pt x="12581" y="2409"/>
                  </a:lnTo>
                  <a:lnTo>
                    <a:pt x="12629" y="2385"/>
                  </a:lnTo>
                  <a:lnTo>
                    <a:pt x="12678" y="2360"/>
                  </a:lnTo>
                  <a:lnTo>
                    <a:pt x="12751" y="2287"/>
                  </a:lnTo>
                  <a:lnTo>
                    <a:pt x="12775" y="2239"/>
                  </a:lnTo>
                  <a:lnTo>
                    <a:pt x="12970" y="2409"/>
                  </a:lnTo>
                  <a:lnTo>
                    <a:pt x="12873" y="2531"/>
                  </a:lnTo>
                  <a:lnTo>
                    <a:pt x="12848" y="2604"/>
                  </a:lnTo>
                  <a:lnTo>
                    <a:pt x="12824" y="2677"/>
                  </a:lnTo>
                  <a:lnTo>
                    <a:pt x="12824" y="2725"/>
                  </a:lnTo>
                  <a:lnTo>
                    <a:pt x="12873" y="2750"/>
                  </a:lnTo>
                  <a:lnTo>
                    <a:pt x="12921" y="2774"/>
                  </a:lnTo>
                  <a:lnTo>
                    <a:pt x="12946" y="2774"/>
                  </a:lnTo>
                  <a:lnTo>
                    <a:pt x="13067" y="2701"/>
                  </a:lnTo>
                  <a:lnTo>
                    <a:pt x="13189" y="2604"/>
                  </a:lnTo>
                  <a:lnTo>
                    <a:pt x="13311" y="2725"/>
                  </a:lnTo>
                  <a:lnTo>
                    <a:pt x="13384" y="2823"/>
                  </a:lnTo>
                  <a:lnTo>
                    <a:pt x="13262" y="3017"/>
                  </a:lnTo>
                  <a:lnTo>
                    <a:pt x="13213" y="3066"/>
                  </a:lnTo>
                  <a:lnTo>
                    <a:pt x="13189" y="3163"/>
                  </a:lnTo>
                  <a:lnTo>
                    <a:pt x="13165" y="3236"/>
                  </a:lnTo>
                  <a:lnTo>
                    <a:pt x="13189" y="3285"/>
                  </a:lnTo>
                  <a:lnTo>
                    <a:pt x="13238" y="3309"/>
                  </a:lnTo>
                  <a:lnTo>
                    <a:pt x="13335" y="3285"/>
                  </a:lnTo>
                  <a:lnTo>
                    <a:pt x="13408" y="3236"/>
                  </a:lnTo>
                  <a:lnTo>
                    <a:pt x="13554" y="3115"/>
                  </a:lnTo>
                  <a:lnTo>
                    <a:pt x="13578" y="3042"/>
                  </a:lnTo>
                  <a:lnTo>
                    <a:pt x="13773" y="3309"/>
                  </a:lnTo>
                  <a:lnTo>
                    <a:pt x="13676" y="3407"/>
                  </a:lnTo>
                  <a:lnTo>
                    <a:pt x="13554" y="3504"/>
                  </a:lnTo>
                  <a:lnTo>
                    <a:pt x="13505" y="3577"/>
                  </a:lnTo>
                  <a:lnTo>
                    <a:pt x="13481" y="3650"/>
                  </a:lnTo>
                  <a:lnTo>
                    <a:pt x="13481" y="3699"/>
                  </a:lnTo>
                  <a:lnTo>
                    <a:pt x="13505" y="3723"/>
                  </a:lnTo>
                  <a:lnTo>
                    <a:pt x="13603" y="3747"/>
                  </a:lnTo>
                  <a:lnTo>
                    <a:pt x="13700" y="3723"/>
                  </a:lnTo>
                  <a:lnTo>
                    <a:pt x="13773" y="3674"/>
                  </a:lnTo>
                  <a:lnTo>
                    <a:pt x="13870" y="3626"/>
                  </a:lnTo>
                  <a:lnTo>
                    <a:pt x="13968" y="3577"/>
                  </a:lnTo>
                  <a:lnTo>
                    <a:pt x="14162" y="3918"/>
                  </a:lnTo>
                  <a:lnTo>
                    <a:pt x="14065" y="3991"/>
                  </a:lnTo>
                  <a:lnTo>
                    <a:pt x="13870" y="4161"/>
                  </a:lnTo>
                  <a:lnTo>
                    <a:pt x="13773" y="4234"/>
                  </a:lnTo>
                  <a:lnTo>
                    <a:pt x="13700" y="4331"/>
                  </a:lnTo>
                  <a:lnTo>
                    <a:pt x="13700" y="4356"/>
                  </a:lnTo>
                  <a:lnTo>
                    <a:pt x="13724" y="4380"/>
                  </a:lnTo>
                  <a:lnTo>
                    <a:pt x="13846" y="4380"/>
                  </a:lnTo>
                  <a:lnTo>
                    <a:pt x="13943" y="4356"/>
                  </a:lnTo>
                  <a:lnTo>
                    <a:pt x="14065" y="4307"/>
                  </a:lnTo>
                  <a:lnTo>
                    <a:pt x="14162" y="4234"/>
                  </a:lnTo>
                  <a:lnTo>
                    <a:pt x="14284" y="4161"/>
                  </a:lnTo>
                  <a:lnTo>
                    <a:pt x="14503" y="4696"/>
                  </a:lnTo>
                  <a:lnTo>
                    <a:pt x="14332" y="4769"/>
                  </a:lnTo>
                  <a:lnTo>
                    <a:pt x="14211" y="4842"/>
                  </a:lnTo>
                  <a:lnTo>
                    <a:pt x="14065" y="4940"/>
                  </a:lnTo>
                  <a:lnTo>
                    <a:pt x="13968" y="5061"/>
                  </a:lnTo>
                  <a:lnTo>
                    <a:pt x="13919" y="5134"/>
                  </a:lnTo>
                  <a:lnTo>
                    <a:pt x="13895" y="5207"/>
                  </a:lnTo>
                  <a:lnTo>
                    <a:pt x="13895" y="5256"/>
                  </a:lnTo>
                  <a:lnTo>
                    <a:pt x="13919" y="5280"/>
                  </a:lnTo>
                  <a:lnTo>
                    <a:pt x="13968" y="5305"/>
                  </a:lnTo>
                  <a:lnTo>
                    <a:pt x="14016" y="5305"/>
                  </a:lnTo>
                  <a:lnTo>
                    <a:pt x="14114" y="5256"/>
                  </a:lnTo>
                  <a:lnTo>
                    <a:pt x="14235" y="5183"/>
                  </a:lnTo>
                  <a:lnTo>
                    <a:pt x="14551" y="5037"/>
                  </a:lnTo>
                  <a:lnTo>
                    <a:pt x="14600" y="5013"/>
                  </a:lnTo>
                  <a:lnTo>
                    <a:pt x="14770" y="5524"/>
                  </a:lnTo>
                  <a:lnTo>
                    <a:pt x="14430" y="5670"/>
                  </a:lnTo>
                  <a:lnTo>
                    <a:pt x="14162" y="5791"/>
                  </a:lnTo>
                  <a:lnTo>
                    <a:pt x="13919" y="5937"/>
                  </a:lnTo>
                  <a:lnTo>
                    <a:pt x="13919" y="5986"/>
                  </a:lnTo>
                  <a:lnTo>
                    <a:pt x="13943" y="6010"/>
                  </a:lnTo>
                  <a:lnTo>
                    <a:pt x="14089" y="6035"/>
                  </a:lnTo>
                  <a:lnTo>
                    <a:pt x="14235" y="6059"/>
                  </a:lnTo>
                  <a:lnTo>
                    <a:pt x="14381" y="6035"/>
                  </a:lnTo>
                  <a:lnTo>
                    <a:pt x="14527" y="6010"/>
                  </a:lnTo>
                  <a:lnTo>
                    <a:pt x="14843" y="5889"/>
                  </a:lnTo>
                  <a:lnTo>
                    <a:pt x="14965" y="6424"/>
                  </a:lnTo>
                  <a:lnTo>
                    <a:pt x="14795" y="6497"/>
                  </a:lnTo>
                  <a:lnTo>
                    <a:pt x="14405" y="6619"/>
                  </a:lnTo>
                  <a:lnTo>
                    <a:pt x="14041" y="6740"/>
                  </a:lnTo>
                  <a:lnTo>
                    <a:pt x="13992" y="6789"/>
                  </a:lnTo>
                  <a:lnTo>
                    <a:pt x="13992" y="6813"/>
                  </a:lnTo>
                  <a:lnTo>
                    <a:pt x="13992" y="6862"/>
                  </a:lnTo>
                  <a:lnTo>
                    <a:pt x="14041" y="6886"/>
                  </a:lnTo>
                  <a:lnTo>
                    <a:pt x="14235" y="6886"/>
                  </a:lnTo>
                  <a:lnTo>
                    <a:pt x="14430" y="6862"/>
                  </a:lnTo>
                  <a:lnTo>
                    <a:pt x="14795" y="6813"/>
                  </a:lnTo>
                  <a:lnTo>
                    <a:pt x="15038" y="6740"/>
                  </a:lnTo>
                  <a:lnTo>
                    <a:pt x="15111" y="7178"/>
                  </a:lnTo>
                  <a:lnTo>
                    <a:pt x="14843" y="7227"/>
                  </a:lnTo>
                  <a:lnTo>
                    <a:pt x="14430" y="7349"/>
                  </a:lnTo>
                  <a:lnTo>
                    <a:pt x="14235" y="7422"/>
                  </a:lnTo>
                  <a:lnTo>
                    <a:pt x="14065" y="7543"/>
                  </a:lnTo>
                  <a:lnTo>
                    <a:pt x="14041" y="7592"/>
                  </a:lnTo>
                  <a:lnTo>
                    <a:pt x="14041" y="7665"/>
                  </a:lnTo>
                  <a:lnTo>
                    <a:pt x="14089" y="7714"/>
                  </a:lnTo>
                  <a:lnTo>
                    <a:pt x="14138" y="7738"/>
                  </a:lnTo>
                  <a:lnTo>
                    <a:pt x="14357" y="7714"/>
                  </a:lnTo>
                  <a:lnTo>
                    <a:pt x="14551" y="7665"/>
                  </a:lnTo>
                  <a:lnTo>
                    <a:pt x="14941" y="7568"/>
                  </a:lnTo>
                  <a:lnTo>
                    <a:pt x="15135" y="7519"/>
                  </a:lnTo>
                  <a:lnTo>
                    <a:pt x="15184" y="7981"/>
                  </a:lnTo>
                  <a:lnTo>
                    <a:pt x="14868" y="8030"/>
                  </a:lnTo>
                  <a:lnTo>
                    <a:pt x="14624" y="8054"/>
                  </a:lnTo>
                  <a:lnTo>
                    <a:pt x="14381" y="8079"/>
                  </a:lnTo>
                  <a:lnTo>
                    <a:pt x="14235" y="8103"/>
                  </a:lnTo>
                  <a:lnTo>
                    <a:pt x="14138" y="8152"/>
                  </a:lnTo>
                  <a:lnTo>
                    <a:pt x="14016" y="8200"/>
                  </a:lnTo>
                  <a:lnTo>
                    <a:pt x="13943" y="8298"/>
                  </a:lnTo>
                  <a:lnTo>
                    <a:pt x="13919" y="8322"/>
                  </a:lnTo>
                  <a:lnTo>
                    <a:pt x="13919" y="8346"/>
                  </a:lnTo>
                  <a:lnTo>
                    <a:pt x="13943" y="8395"/>
                  </a:lnTo>
                  <a:lnTo>
                    <a:pt x="13968" y="8395"/>
                  </a:lnTo>
                  <a:lnTo>
                    <a:pt x="14089" y="8419"/>
                  </a:lnTo>
                  <a:lnTo>
                    <a:pt x="14211" y="8444"/>
                  </a:lnTo>
                  <a:lnTo>
                    <a:pt x="14478" y="8444"/>
                  </a:lnTo>
                  <a:lnTo>
                    <a:pt x="14989" y="8395"/>
                  </a:lnTo>
                  <a:lnTo>
                    <a:pt x="15208" y="8395"/>
                  </a:lnTo>
                  <a:lnTo>
                    <a:pt x="15208" y="8857"/>
                  </a:lnTo>
                  <a:lnTo>
                    <a:pt x="14722" y="8882"/>
                  </a:lnTo>
                  <a:lnTo>
                    <a:pt x="14503" y="8882"/>
                  </a:lnTo>
                  <a:lnTo>
                    <a:pt x="14284" y="8906"/>
                  </a:lnTo>
                  <a:lnTo>
                    <a:pt x="14065" y="8955"/>
                  </a:lnTo>
                  <a:lnTo>
                    <a:pt x="13968" y="8979"/>
                  </a:lnTo>
                  <a:lnTo>
                    <a:pt x="13870" y="9028"/>
                  </a:lnTo>
                  <a:lnTo>
                    <a:pt x="13870" y="9052"/>
                  </a:lnTo>
                  <a:lnTo>
                    <a:pt x="13870" y="9076"/>
                  </a:lnTo>
                  <a:lnTo>
                    <a:pt x="13968" y="9125"/>
                  </a:lnTo>
                  <a:lnTo>
                    <a:pt x="14065" y="9174"/>
                  </a:lnTo>
                  <a:lnTo>
                    <a:pt x="14284" y="9222"/>
                  </a:lnTo>
                  <a:lnTo>
                    <a:pt x="14722" y="9222"/>
                  </a:lnTo>
                  <a:lnTo>
                    <a:pt x="14941" y="9247"/>
                  </a:lnTo>
                  <a:lnTo>
                    <a:pt x="15184" y="9247"/>
                  </a:lnTo>
                  <a:lnTo>
                    <a:pt x="15160" y="9465"/>
                  </a:lnTo>
                  <a:lnTo>
                    <a:pt x="14965" y="9514"/>
                  </a:lnTo>
                  <a:lnTo>
                    <a:pt x="14722" y="9563"/>
                  </a:lnTo>
                  <a:lnTo>
                    <a:pt x="14503" y="9660"/>
                  </a:lnTo>
                  <a:lnTo>
                    <a:pt x="14260" y="9757"/>
                  </a:lnTo>
                  <a:lnTo>
                    <a:pt x="14041" y="9879"/>
                  </a:lnTo>
                  <a:lnTo>
                    <a:pt x="14016" y="9903"/>
                  </a:lnTo>
                  <a:lnTo>
                    <a:pt x="14016" y="9952"/>
                  </a:lnTo>
                  <a:lnTo>
                    <a:pt x="14041" y="9976"/>
                  </a:lnTo>
                  <a:lnTo>
                    <a:pt x="14089" y="9976"/>
                  </a:lnTo>
                  <a:lnTo>
                    <a:pt x="14308" y="10001"/>
                  </a:lnTo>
                  <a:lnTo>
                    <a:pt x="14527" y="9976"/>
                  </a:lnTo>
                  <a:lnTo>
                    <a:pt x="14965" y="9903"/>
                  </a:lnTo>
                  <a:lnTo>
                    <a:pt x="15087" y="9879"/>
                  </a:lnTo>
                  <a:lnTo>
                    <a:pt x="14989" y="10390"/>
                  </a:lnTo>
                  <a:lnTo>
                    <a:pt x="14527" y="10463"/>
                  </a:lnTo>
                  <a:lnTo>
                    <a:pt x="14357" y="10487"/>
                  </a:lnTo>
                  <a:lnTo>
                    <a:pt x="14162" y="10512"/>
                  </a:lnTo>
                  <a:lnTo>
                    <a:pt x="13992" y="10560"/>
                  </a:lnTo>
                  <a:lnTo>
                    <a:pt x="13919" y="10609"/>
                  </a:lnTo>
                  <a:lnTo>
                    <a:pt x="13870" y="10682"/>
                  </a:lnTo>
                  <a:lnTo>
                    <a:pt x="13846" y="10731"/>
                  </a:lnTo>
                  <a:lnTo>
                    <a:pt x="13846" y="10804"/>
                  </a:lnTo>
                  <a:lnTo>
                    <a:pt x="13870" y="10852"/>
                  </a:lnTo>
                  <a:lnTo>
                    <a:pt x="13919" y="10901"/>
                  </a:lnTo>
                  <a:lnTo>
                    <a:pt x="13992" y="10925"/>
                  </a:lnTo>
                  <a:lnTo>
                    <a:pt x="14065" y="10950"/>
                  </a:lnTo>
                  <a:lnTo>
                    <a:pt x="14235" y="10950"/>
                  </a:lnTo>
                  <a:lnTo>
                    <a:pt x="14600" y="10901"/>
                  </a:lnTo>
                  <a:lnTo>
                    <a:pt x="14819" y="10877"/>
                  </a:lnTo>
                  <a:lnTo>
                    <a:pt x="14819" y="10877"/>
                  </a:lnTo>
                  <a:lnTo>
                    <a:pt x="14624" y="11339"/>
                  </a:lnTo>
                  <a:lnTo>
                    <a:pt x="14478" y="11339"/>
                  </a:lnTo>
                  <a:lnTo>
                    <a:pt x="14308" y="11315"/>
                  </a:lnTo>
                  <a:lnTo>
                    <a:pt x="14114" y="11339"/>
                  </a:lnTo>
                  <a:lnTo>
                    <a:pt x="13919" y="11363"/>
                  </a:lnTo>
                  <a:lnTo>
                    <a:pt x="13749" y="11436"/>
                  </a:lnTo>
                  <a:lnTo>
                    <a:pt x="13724" y="11461"/>
                  </a:lnTo>
                  <a:lnTo>
                    <a:pt x="13749" y="11485"/>
                  </a:lnTo>
                  <a:lnTo>
                    <a:pt x="13919" y="11558"/>
                  </a:lnTo>
                  <a:lnTo>
                    <a:pt x="14089" y="11607"/>
                  </a:lnTo>
                  <a:lnTo>
                    <a:pt x="14430" y="11655"/>
                  </a:lnTo>
                  <a:lnTo>
                    <a:pt x="14454" y="11655"/>
                  </a:lnTo>
                  <a:lnTo>
                    <a:pt x="14211" y="12069"/>
                  </a:lnTo>
                  <a:lnTo>
                    <a:pt x="13968" y="12069"/>
                  </a:lnTo>
                  <a:lnTo>
                    <a:pt x="13724" y="12093"/>
                  </a:lnTo>
                  <a:lnTo>
                    <a:pt x="13603" y="12069"/>
                  </a:lnTo>
                  <a:lnTo>
                    <a:pt x="13481" y="12045"/>
                  </a:lnTo>
                  <a:lnTo>
                    <a:pt x="13335" y="12020"/>
                  </a:lnTo>
                  <a:lnTo>
                    <a:pt x="13213" y="12020"/>
                  </a:lnTo>
                  <a:lnTo>
                    <a:pt x="13189" y="12045"/>
                  </a:lnTo>
                  <a:lnTo>
                    <a:pt x="13189" y="12069"/>
                  </a:lnTo>
                  <a:lnTo>
                    <a:pt x="13189" y="12166"/>
                  </a:lnTo>
                  <a:lnTo>
                    <a:pt x="13238" y="12239"/>
                  </a:lnTo>
                  <a:lnTo>
                    <a:pt x="13311" y="12312"/>
                  </a:lnTo>
                  <a:lnTo>
                    <a:pt x="13408" y="12361"/>
                  </a:lnTo>
                  <a:lnTo>
                    <a:pt x="13530" y="12385"/>
                  </a:lnTo>
                  <a:lnTo>
                    <a:pt x="13651" y="12410"/>
                  </a:lnTo>
                  <a:lnTo>
                    <a:pt x="13943" y="12434"/>
                  </a:lnTo>
                  <a:lnTo>
                    <a:pt x="13603" y="12823"/>
                  </a:lnTo>
                  <a:lnTo>
                    <a:pt x="13067" y="12726"/>
                  </a:lnTo>
                  <a:lnTo>
                    <a:pt x="12848" y="12677"/>
                  </a:lnTo>
                  <a:lnTo>
                    <a:pt x="12727" y="12677"/>
                  </a:lnTo>
                  <a:lnTo>
                    <a:pt x="12629" y="12702"/>
                  </a:lnTo>
                  <a:lnTo>
                    <a:pt x="12605" y="12726"/>
                  </a:lnTo>
                  <a:lnTo>
                    <a:pt x="12605" y="12775"/>
                  </a:lnTo>
                  <a:lnTo>
                    <a:pt x="12629" y="12848"/>
                  </a:lnTo>
                  <a:lnTo>
                    <a:pt x="12678" y="12921"/>
                  </a:lnTo>
                  <a:lnTo>
                    <a:pt x="12751" y="12969"/>
                  </a:lnTo>
                  <a:lnTo>
                    <a:pt x="12824" y="13018"/>
                  </a:lnTo>
                  <a:lnTo>
                    <a:pt x="13043" y="13115"/>
                  </a:lnTo>
                  <a:lnTo>
                    <a:pt x="13262" y="13164"/>
                  </a:lnTo>
                  <a:lnTo>
                    <a:pt x="13116" y="13286"/>
                  </a:lnTo>
                  <a:lnTo>
                    <a:pt x="13067" y="13286"/>
                  </a:lnTo>
                  <a:lnTo>
                    <a:pt x="12605" y="13261"/>
                  </a:lnTo>
                  <a:lnTo>
                    <a:pt x="12362" y="13213"/>
                  </a:lnTo>
                  <a:lnTo>
                    <a:pt x="12240" y="13188"/>
                  </a:lnTo>
                  <a:lnTo>
                    <a:pt x="12094" y="13188"/>
                  </a:lnTo>
                  <a:lnTo>
                    <a:pt x="12021" y="13213"/>
                  </a:lnTo>
                  <a:lnTo>
                    <a:pt x="11997" y="13261"/>
                  </a:lnTo>
                  <a:lnTo>
                    <a:pt x="11972" y="13334"/>
                  </a:lnTo>
                  <a:lnTo>
                    <a:pt x="12021" y="13383"/>
                  </a:lnTo>
                  <a:lnTo>
                    <a:pt x="12143" y="13505"/>
                  </a:lnTo>
                  <a:lnTo>
                    <a:pt x="12289" y="13578"/>
                  </a:lnTo>
                  <a:lnTo>
                    <a:pt x="12483" y="13626"/>
                  </a:lnTo>
                  <a:lnTo>
                    <a:pt x="12654" y="13651"/>
                  </a:lnTo>
                  <a:lnTo>
                    <a:pt x="12240" y="13943"/>
                  </a:lnTo>
                  <a:lnTo>
                    <a:pt x="12143" y="13918"/>
                  </a:lnTo>
                  <a:lnTo>
                    <a:pt x="11680" y="13821"/>
                  </a:lnTo>
                  <a:lnTo>
                    <a:pt x="11461" y="13772"/>
                  </a:lnTo>
                  <a:lnTo>
                    <a:pt x="11267" y="13724"/>
                  </a:lnTo>
                  <a:lnTo>
                    <a:pt x="11218" y="13748"/>
                  </a:lnTo>
                  <a:lnTo>
                    <a:pt x="11218" y="13821"/>
                  </a:lnTo>
                  <a:lnTo>
                    <a:pt x="11242" y="13894"/>
                  </a:lnTo>
                  <a:lnTo>
                    <a:pt x="11315" y="13967"/>
                  </a:lnTo>
                  <a:lnTo>
                    <a:pt x="11437" y="14064"/>
                  </a:lnTo>
                  <a:lnTo>
                    <a:pt x="11607" y="14137"/>
                  </a:lnTo>
                  <a:lnTo>
                    <a:pt x="11802" y="14210"/>
                  </a:lnTo>
                  <a:lnTo>
                    <a:pt x="11437" y="14381"/>
                  </a:lnTo>
                  <a:lnTo>
                    <a:pt x="11388" y="14332"/>
                  </a:lnTo>
                  <a:lnTo>
                    <a:pt x="11315" y="14308"/>
                  </a:lnTo>
                  <a:lnTo>
                    <a:pt x="11194" y="14259"/>
                  </a:lnTo>
                  <a:lnTo>
                    <a:pt x="10902" y="14235"/>
                  </a:lnTo>
                  <a:lnTo>
                    <a:pt x="10634" y="14210"/>
                  </a:lnTo>
                  <a:lnTo>
                    <a:pt x="10512" y="14210"/>
                  </a:lnTo>
                  <a:lnTo>
                    <a:pt x="10391" y="14235"/>
                  </a:lnTo>
                  <a:lnTo>
                    <a:pt x="10366" y="14235"/>
                  </a:lnTo>
                  <a:lnTo>
                    <a:pt x="10366" y="14283"/>
                  </a:lnTo>
                  <a:lnTo>
                    <a:pt x="10366" y="14332"/>
                  </a:lnTo>
                  <a:lnTo>
                    <a:pt x="10391" y="14381"/>
                  </a:lnTo>
                  <a:lnTo>
                    <a:pt x="10488" y="14478"/>
                  </a:lnTo>
                  <a:lnTo>
                    <a:pt x="10610" y="14551"/>
                  </a:lnTo>
                  <a:lnTo>
                    <a:pt x="10731" y="14575"/>
                  </a:lnTo>
                  <a:lnTo>
                    <a:pt x="10877" y="14624"/>
                  </a:lnTo>
                  <a:lnTo>
                    <a:pt x="10512" y="14746"/>
                  </a:lnTo>
                  <a:lnTo>
                    <a:pt x="10318" y="14673"/>
                  </a:lnTo>
                  <a:lnTo>
                    <a:pt x="10123" y="14624"/>
                  </a:lnTo>
                  <a:lnTo>
                    <a:pt x="9904" y="14600"/>
                  </a:lnTo>
                  <a:lnTo>
                    <a:pt x="9807" y="14600"/>
                  </a:lnTo>
                  <a:lnTo>
                    <a:pt x="9709" y="14648"/>
                  </a:lnTo>
                  <a:lnTo>
                    <a:pt x="9661" y="14673"/>
                  </a:lnTo>
                  <a:lnTo>
                    <a:pt x="9685" y="14721"/>
                  </a:lnTo>
                  <a:lnTo>
                    <a:pt x="9734" y="14794"/>
                  </a:lnTo>
                  <a:lnTo>
                    <a:pt x="9807" y="14843"/>
                  </a:lnTo>
                  <a:lnTo>
                    <a:pt x="9928" y="14916"/>
                  </a:lnTo>
                  <a:lnTo>
                    <a:pt x="9612" y="14989"/>
                  </a:lnTo>
                  <a:lnTo>
                    <a:pt x="9588" y="14940"/>
                  </a:lnTo>
                  <a:lnTo>
                    <a:pt x="9539" y="14916"/>
                  </a:lnTo>
                  <a:lnTo>
                    <a:pt x="9417" y="14867"/>
                  </a:lnTo>
                  <a:lnTo>
                    <a:pt x="9223" y="14843"/>
                  </a:lnTo>
                  <a:lnTo>
                    <a:pt x="9150" y="14843"/>
                  </a:lnTo>
                  <a:lnTo>
                    <a:pt x="9052" y="14867"/>
                  </a:lnTo>
                  <a:lnTo>
                    <a:pt x="9004" y="14916"/>
                  </a:lnTo>
                  <a:lnTo>
                    <a:pt x="8979" y="14965"/>
                  </a:lnTo>
                  <a:lnTo>
                    <a:pt x="8979" y="15013"/>
                  </a:lnTo>
                  <a:lnTo>
                    <a:pt x="9004" y="15062"/>
                  </a:lnTo>
                  <a:lnTo>
                    <a:pt x="9004" y="15086"/>
                  </a:lnTo>
                  <a:lnTo>
                    <a:pt x="8663" y="15135"/>
                  </a:lnTo>
                  <a:lnTo>
                    <a:pt x="8298" y="15159"/>
                  </a:lnTo>
                  <a:lnTo>
                    <a:pt x="7227" y="15159"/>
                  </a:lnTo>
                  <a:lnTo>
                    <a:pt x="6862" y="15111"/>
                  </a:lnTo>
                  <a:lnTo>
                    <a:pt x="6497" y="15062"/>
                  </a:lnTo>
                  <a:lnTo>
                    <a:pt x="6157" y="14989"/>
                  </a:lnTo>
                  <a:lnTo>
                    <a:pt x="5816" y="14916"/>
                  </a:lnTo>
                  <a:lnTo>
                    <a:pt x="5451" y="14819"/>
                  </a:lnTo>
                  <a:lnTo>
                    <a:pt x="5135" y="14697"/>
                  </a:lnTo>
                  <a:lnTo>
                    <a:pt x="4794" y="14575"/>
                  </a:lnTo>
                  <a:lnTo>
                    <a:pt x="4478" y="14405"/>
                  </a:lnTo>
                  <a:lnTo>
                    <a:pt x="4162" y="14259"/>
                  </a:lnTo>
                  <a:lnTo>
                    <a:pt x="3845" y="14064"/>
                  </a:lnTo>
                  <a:lnTo>
                    <a:pt x="3553" y="13870"/>
                  </a:lnTo>
                  <a:lnTo>
                    <a:pt x="3286" y="13675"/>
                  </a:lnTo>
                  <a:lnTo>
                    <a:pt x="3018" y="13456"/>
                  </a:lnTo>
                  <a:lnTo>
                    <a:pt x="2775" y="13237"/>
                  </a:lnTo>
                  <a:lnTo>
                    <a:pt x="2531" y="12994"/>
                  </a:lnTo>
                  <a:lnTo>
                    <a:pt x="2312" y="12775"/>
                  </a:lnTo>
                  <a:lnTo>
                    <a:pt x="2118" y="12507"/>
                  </a:lnTo>
                  <a:lnTo>
                    <a:pt x="1899" y="12239"/>
                  </a:lnTo>
                  <a:lnTo>
                    <a:pt x="1728" y="11972"/>
                  </a:lnTo>
                  <a:lnTo>
                    <a:pt x="1558" y="11704"/>
                  </a:lnTo>
                  <a:lnTo>
                    <a:pt x="1412" y="11412"/>
                  </a:lnTo>
                  <a:lnTo>
                    <a:pt x="1266" y="11120"/>
                  </a:lnTo>
                  <a:lnTo>
                    <a:pt x="1144" y="10828"/>
                  </a:lnTo>
                  <a:lnTo>
                    <a:pt x="1047" y="10512"/>
                  </a:lnTo>
                  <a:lnTo>
                    <a:pt x="950" y="10195"/>
                  </a:lnTo>
                  <a:lnTo>
                    <a:pt x="877" y="9879"/>
                  </a:lnTo>
                  <a:lnTo>
                    <a:pt x="828" y="9538"/>
                  </a:lnTo>
                  <a:lnTo>
                    <a:pt x="779" y="9003"/>
                  </a:lnTo>
                  <a:lnTo>
                    <a:pt x="755" y="8468"/>
                  </a:lnTo>
                  <a:lnTo>
                    <a:pt x="755" y="7933"/>
                  </a:lnTo>
                  <a:lnTo>
                    <a:pt x="779" y="7397"/>
                  </a:lnTo>
                  <a:lnTo>
                    <a:pt x="852" y="6862"/>
                  </a:lnTo>
                  <a:lnTo>
                    <a:pt x="950" y="6351"/>
                  </a:lnTo>
                  <a:lnTo>
                    <a:pt x="1096" y="5840"/>
                  </a:lnTo>
                  <a:lnTo>
                    <a:pt x="1266" y="5353"/>
                  </a:lnTo>
                  <a:lnTo>
                    <a:pt x="1388" y="5061"/>
                  </a:lnTo>
                  <a:lnTo>
                    <a:pt x="1558" y="4745"/>
                  </a:lnTo>
                  <a:lnTo>
                    <a:pt x="1753" y="4404"/>
                  </a:lnTo>
                  <a:lnTo>
                    <a:pt x="1996" y="4064"/>
                  </a:lnTo>
                  <a:lnTo>
                    <a:pt x="2264" y="3699"/>
                  </a:lnTo>
                  <a:lnTo>
                    <a:pt x="2556" y="3334"/>
                  </a:lnTo>
                  <a:lnTo>
                    <a:pt x="2896" y="2944"/>
                  </a:lnTo>
                  <a:lnTo>
                    <a:pt x="3261" y="2604"/>
                  </a:lnTo>
                  <a:lnTo>
                    <a:pt x="3651" y="2263"/>
                  </a:lnTo>
                  <a:lnTo>
                    <a:pt x="4089" y="1922"/>
                  </a:lnTo>
                  <a:lnTo>
                    <a:pt x="4527" y="1630"/>
                  </a:lnTo>
                  <a:lnTo>
                    <a:pt x="5013" y="1363"/>
                  </a:lnTo>
                  <a:lnTo>
                    <a:pt x="5524" y="1144"/>
                  </a:lnTo>
                  <a:lnTo>
                    <a:pt x="6035" y="974"/>
                  </a:lnTo>
                  <a:lnTo>
                    <a:pt x="6327" y="925"/>
                  </a:lnTo>
                  <a:lnTo>
                    <a:pt x="6595" y="876"/>
                  </a:lnTo>
                  <a:lnTo>
                    <a:pt x="6887" y="828"/>
                  </a:lnTo>
                  <a:lnTo>
                    <a:pt x="7179" y="803"/>
                  </a:lnTo>
                  <a:lnTo>
                    <a:pt x="7544" y="779"/>
                  </a:lnTo>
                  <a:lnTo>
                    <a:pt x="7933" y="730"/>
                  </a:lnTo>
                  <a:lnTo>
                    <a:pt x="8322" y="682"/>
                  </a:lnTo>
                  <a:close/>
                  <a:moveTo>
                    <a:pt x="8152" y="0"/>
                  </a:moveTo>
                  <a:lnTo>
                    <a:pt x="7763" y="25"/>
                  </a:lnTo>
                  <a:lnTo>
                    <a:pt x="7373" y="73"/>
                  </a:lnTo>
                  <a:lnTo>
                    <a:pt x="7081" y="49"/>
                  </a:lnTo>
                  <a:lnTo>
                    <a:pt x="6789" y="49"/>
                  </a:lnTo>
                  <a:lnTo>
                    <a:pt x="6473" y="73"/>
                  </a:lnTo>
                  <a:lnTo>
                    <a:pt x="6157" y="146"/>
                  </a:lnTo>
                  <a:lnTo>
                    <a:pt x="5841" y="219"/>
                  </a:lnTo>
                  <a:lnTo>
                    <a:pt x="5549" y="317"/>
                  </a:lnTo>
                  <a:lnTo>
                    <a:pt x="5232" y="438"/>
                  </a:lnTo>
                  <a:lnTo>
                    <a:pt x="4916" y="560"/>
                  </a:lnTo>
                  <a:lnTo>
                    <a:pt x="4332" y="876"/>
                  </a:lnTo>
                  <a:lnTo>
                    <a:pt x="3748" y="1217"/>
                  </a:lnTo>
                  <a:lnTo>
                    <a:pt x="3237" y="1606"/>
                  </a:lnTo>
                  <a:lnTo>
                    <a:pt x="2775" y="1995"/>
                  </a:lnTo>
                  <a:lnTo>
                    <a:pt x="2507" y="2239"/>
                  </a:lnTo>
                  <a:lnTo>
                    <a:pt x="2264" y="2482"/>
                  </a:lnTo>
                  <a:lnTo>
                    <a:pt x="2045" y="2725"/>
                  </a:lnTo>
                  <a:lnTo>
                    <a:pt x="1826" y="2993"/>
                  </a:lnTo>
                  <a:lnTo>
                    <a:pt x="1631" y="3261"/>
                  </a:lnTo>
                  <a:lnTo>
                    <a:pt x="1461" y="3528"/>
                  </a:lnTo>
                  <a:lnTo>
                    <a:pt x="1120" y="4088"/>
                  </a:lnTo>
                  <a:lnTo>
                    <a:pt x="852" y="4696"/>
                  </a:lnTo>
                  <a:lnTo>
                    <a:pt x="609" y="5305"/>
                  </a:lnTo>
                  <a:lnTo>
                    <a:pt x="414" y="5962"/>
                  </a:lnTo>
                  <a:lnTo>
                    <a:pt x="220" y="6643"/>
                  </a:lnTo>
                  <a:lnTo>
                    <a:pt x="122" y="7008"/>
                  </a:lnTo>
                  <a:lnTo>
                    <a:pt x="74" y="7373"/>
                  </a:lnTo>
                  <a:lnTo>
                    <a:pt x="25" y="7738"/>
                  </a:lnTo>
                  <a:lnTo>
                    <a:pt x="1" y="8103"/>
                  </a:lnTo>
                  <a:lnTo>
                    <a:pt x="1" y="8468"/>
                  </a:lnTo>
                  <a:lnTo>
                    <a:pt x="25" y="8809"/>
                  </a:lnTo>
                  <a:lnTo>
                    <a:pt x="49" y="9174"/>
                  </a:lnTo>
                  <a:lnTo>
                    <a:pt x="98" y="9514"/>
                  </a:lnTo>
                  <a:lnTo>
                    <a:pt x="195" y="9879"/>
                  </a:lnTo>
                  <a:lnTo>
                    <a:pt x="268" y="10220"/>
                  </a:lnTo>
                  <a:lnTo>
                    <a:pt x="390" y="10560"/>
                  </a:lnTo>
                  <a:lnTo>
                    <a:pt x="512" y="10901"/>
                  </a:lnTo>
                  <a:lnTo>
                    <a:pt x="658" y="11242"/>
                  </a:lnTo>
                  <a:lnTo>
                    <a:pt x="804" y="11582"/>
                  </a:lnTo>
                  <a:lnTo>
                    <a:pt x="1169" y="12264"/>
                  </a:lnTo>
                  <a:lnTo>
                    <a:pt x="1388" y="12629"/>
                  </a:lnTo>
                  <a:lnTo>
                    <a:pt x="1631" y="12994"/>
                  </a:lnTo>
                  <a:lnTo>
                    <a:pt x="1899" y="13334"/>
                  </a:lnTo>
                  <a:lnTo>
                    <a:pt x="2166" y="13651"/>
                  </a:lnTo>
                  <a:lnTo>
                    <a:pt x="2434" y="13943"/>
                  </a:lnTo>
                  <a:lnTo>
                    <a:pt x="2750" y="14235"/>
                  </a:lnTo>
                  <a:lnTo>
                    <a:pt x="3042" y="14502"/>
                  </a:lnTo>
                  <a:lnTo>
                    <a:pt x="3383" y="14746"/>
                  </a:lnTo>
                  <a:lnTo>
                    <a:pt x="3699" y="14965"/>
                  </a:lnTo>
                  <a:lnTo>
                    <a:pt x="4064" y="15159"/>
                  </a:lnTo>
                  <a:lnTo>
                    <a:pt x="4429" y="15354"/>
                  </a:lnTo>
                  <a:lnTo>
                    <a:pt x="4794" y="15500"/>
                  </a:lnTo>
                  <a:lnTo>
                    <a:pt x="5184" y="15622"/>
                  </a:lnTo>
                  <a:lnTo>
                    <a:pt x="5597" y="15743"/>
                  </a:lnTo>
                  <a:lnTo>
                    <a:pt x="6011" y="15816"/>
                  </a:lnTo>
                  <a:lnTo>
                    <a:pt x="6424" y="15889"/>
                  </a:lnTo>
                  <a:lnTo>
                    <a:pt x="6862" y="15914"/>
                  </a:lnTo>
                  <a:lnTo>
                    <a:pt x="7300" y="15938"/>
                  </a:lnTo>
                  <a:lnTo>
                    <a:pt x="7738" y="15938"/>
                  </a:lnTo>
                  <a:lnTo>
                    <a:pt x="8152" y="15914"/>
                  </a:lnTo>
                  <a:lnTo>
                    <a:pt x="8590" y="15889"/>
                  </a:lnTo>
                  <a:lnTo>
                    <a:pt x="9004" y="15841"/>
                  </a:lnTo>
                  <a:lnTo>
                    <a:pt x="9442" y="15768"/>
                  </a:lnTo>
                  <a:lnTo>
                    <a:pt x="9855" y="15670"/>
                  </a:lnTo>
                  <a:lnTo>
                    <a:pt x="10245" y="15573"/>
                  </a:lnTo>
                  <a:lnTo>
                    <a:pt x="10658" y="15451"/>
                  </a:lnTo>
                  <a:lnTo>
                    <a:pt x="11048" y="15305"/>
                  </a:lnTo>
                  <a:lnTo>
                    <a:pt x="11461" y="15135"/>
                  </a:lnTo>
                  <a:lnTo>
                    <a:pt x="11826" y="14940"/>
                  </a:lnTo>
                  <a:lnTo>
                    <a:pt x="12216" y="14721"/>
                  </a:lnTo>
                  <a:lnTo>
                    <a:pt x="12581" y="14478"/>
                  </a:lnTo>
                  <a:lnTo>
                    <a:pt x="12921" y="14235"/>
                  </a:lnTo>
                  <a:lnTo>
                    <a:pt x="13286" y="13943"/>
                  </a:lnTo>
                  <a:lnTo>
                    <a:pt x="13603" y="13651"/>
                  </a:lnTo>
                  <a:lnTo>
                    <a:pt x="13895" y="13334"/>
                  </a:lnTo>
                  <a:lnTo>
                    <a:pt x="14187" y="13018"/>
                  </a:lnTo>
                  <a:lnTo>
                    <a:pt x="14454" y="12702"/>
                  </a:lnTo>
                  <a:lnTo>
                    <a:pt x="14697" y="12361"/>
                  </a:lnTo>
                  <a:lnTo>
                    <a:pt x="14916" y="11996"/>
                  </a:lnTo>
                  <a:lnTo>
                    <a:pt x="15111" y="11631"/>
                  </a:lnTo>
                  <a:lnTo>
                    <a:pt x="15135" y="11631"/>
                  </a:lnTo>
                  <a:lnTo>
                    <a:pt x="15160" y="11582"/>
                  </a:lnTo>
                  <a:lnTo>
                    <a:pt x="15160" y="11534"/>
                  </a:lnTo>
                  <a:lnTo>
                    <a:pt x="15330" y="11096"/>
                  </a:lnTo>
                  <a:lnTo>
                    <a:pt x="15500" y="10658"/>
                  </a:lnTo>
                  <a:lnTo>
                    <a:pt x="15622" y="10195"/>
                  </a:lnTo>
                  <a:lnTo>
                    <a:pt x="15719" y="9733"/>
                  </a:lnTo>
                  <a:lnTo>
                    <a:pt x="15744" y="9709"/>
                  </a:lnTo>
                  <a:lnTo>
                    <a:pt x="15768" y="9684"/>
                  </a:lnTo>
                  <a:lnTo>
                    <a:pt x="15792" y="9636"/>
                  </a:lnTo>
                  <a:lnTo>
                    <a:pt x="15768" y="9611"/>
                  </a:lnTo>
                  <a:lnTo>
                    <a:pt x="15744" y="9563"/>
                  </a:lnTo>
                  <a:lnTo>
                    <a:pt x="15792" y="9174"/>
                  </a:lnTo>
                  <a:lnTo>
                    <a:pt x="15841" y="8760"/>
                  </a:lnTo>
                  <a:lnTo>
                    <a:pt x="15841" y="8371"/>
                  </a:lnTo>
                  <a:lnTo>
                    <a:pt x="15817" y="7957"/>
                  </a:lnTo>
                  <a:lnTo>
                    <a:pt x="15744" y="7105"/>
                  </a:lnTo>
                  <a:lnTo>
                    <a:pt x="15671" y="6667"/>
                  </a:lnTo>
                  <a:lnTo>
                    <a:pt x="15598" y="6254"/>
                  </a:lnTo>
                  <a:lnTo>
                    <a:pt x="15525" y="5840"/>
                  </a:lnTo>
                  <a:lnTo>
                    <a:pt x="15403" y="5426"/>
                  </a:lnTo>
                  <a:lnTo>
                    <a:pt x="15281" y="5013"/>
                  </a:lnTo>
                  <a:lnTo>
                    <a:pt x="15160" y="4623"/>
                  </a:lnTo>
                  <a:lnTo>
                    <a:pt x="14989" y="4234"/>
                  </a:lnTo>
                  <a:lnTo>
                    <a:pt x="14819" y="3845"/>
                  </a:lnTo>
                  <a:lnTo>
                    <a:pt x="14624" y="3480"/>
                  </a:lnTo>
                  <a:lnTo>
                    <a:pt x="14405" y="3115"/>
                  </a:lnTo>
                  <a:lnTo>
                    <a:pt x="14162" y="2774"/>
                  </a:lnTo>
                  <a:lnTo>
                    <a:pt x="13895" y="2458"/>
                  </a:lnTo>
                  <a:lnTo>
                    <a:pt x="13603" y="2141"/>
                  </a:lnTo>
                  <a:lnTo>
                    <a:pt x="13286" y="1849"/>
                  </a:lnTo>
                  <a:lnTo>
                    <a:pt x="12970" y="1582"/>
                  </a:lnTo>
                  <a:lnTo>
                    <a:pt x="12654" y="1363"/>
                  </a:lnTo>
                  <a:lnTo>
                    <a:pt x="12313" y="1144"/>
                  </a:lnTo>
                  <a:lnTo>
                    <a:pt x="11948" y="949"/>
                  </a:lnTo>
                  <a:lnTo>
                    <a:pt x="11607" y="779"/>
                  </a:lnTo>
                  <a:lnTo>
                    <a:pt x="11218" y="609"/>
                  </a:lnTo>
                  <a:lnTo>
                    <a:pt x="10853" y="487"/>
                  </a:lnTo>
                  <a:lnTo>
                    <a:pt x="10464" y="365"/>
                  </a:lnTo>
                  <a:lnTo>
                    <a:pt x="10099" y="268"/>
                  </a:lnTo>
                  <a:lnTo>
                    <a:pt x="9709" y="171"/>
                  </a:lnTo>
                  <a:lnTo>
                    <a:pt x="9320" y="98"/>
                  </a:lnTo>
                  <a:lnTo>
                    <a:pt x="8931" y="49"/>
                  </a:lnTo>
                  <a:lnTo>
                    <a:pt x="8541" y="25"/>
                  </a:lnTo>
                  <a:lnTo>
                    <a:pt x="8152" y="0"/>
                  </a:lnTo>
                  <a:close/>
                </a:path>
              </a:pathLst>
            </a:custGeom>
            <a:solidFill>
              <a:srgbClr val="4578C3"/>
            </a:solidFill>
            <a:ln>
              <a:solidFill>
                <a:srgbClr val="6E96D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rgbClr val="739AD1"/>
                </a:solidFill>
              </a:endParaRPr>
            </a:p>
          </p:txBody>
        </p:sp>
        <p:sp>
          <p:nvSpPr>
            <p:cNvPr id="25" name="Google Shape;337;p39"/>
            <p:cNvSpPr/>
            <p:nvPr/>
          </p:nvSpPr>
          <p:spPr>
            <a:xfrm>
              <a:off x="4889126" y="2386218"/>
              <a:ext cx="335666" cy="339897"/>
            </a:xfrm>
            <a:custGeom>
              <a:avLst/>
              <a:gdLst/>
              <a:ahLst/>
              <a:cxnLst/>
              <a:rect l="l" t="t" r="r" b="b"/>
              <a:pathLst>
                <a:path w="17374" h="17593" extrusionOk="0">
                  <a:moveTo>
                    <a:pt x="13894" y="3310"/>
                  </a:moveTo>
                  <a:lnTo>
                    <a:pt x="14040" y="3334"/>
                  </a:lnTo>
                  <a:lnTo>
                    <a:pt x="14113" y="3358"/>
                  </a:lnTo>
                  <a:lnTo>
                    <a:pt x="14186" y="3407"/>
                  </a:lnTo>
                  <a:lnTo>
                    <a:pt x="14235" y="3456"/>
                  </a:lnTo>
                  <a:lnTo>
                    <a:pt x="14308" y="3529"/>
                  </a:lnTo>
                  <a:lnTo>
                    <a:pt x="14381" y="3675"/>
                  </a:lnTo>
                  <a:lnTo>
                    <a:pt x="14405" y="3821"/>
                  </a:lnTo>
                  <a:lnTo>
                    <a:pt x="14429" y="3967"/>
                  </a:lnTo>
                  <a:lnTo>
                    <a:pt x="14429" y="4137"/>
                  </a:lnTo>
                  <a:lnTo>
                    <a:pt x="14405" y="4283"/>
                  </a:lnTo>
                  <a:lnTo>
                    <a:pt x="14356" y="4429"/>
                  </a:lnTo>
                  <a:lnTo>
                    <a:pt x="14283" y="4575"/>
                  </a:lnTo>
                  <a:lnTo>
                    <a:pt x="14210" y="4697"/>
                  </a:lnTo>
                  <a:lnTo>
                    <a:pt x="14137" y="4770"/>
                  </a:lnTo>
                  <a:lnTo>
                    <a:pt x="14064" y="4843"/>
                  </a:lnTo>
                  <a:lnTo>
                    <a:pt x="13967" y="4891"/>
                  </a:lnTo>
                  <a:lnTo>
                    <a:pt x="13870" y="4916"/>
                  </a:lnTo>
                  <a:lnTo>
                    <a:pt x="13651" y="4940"/>
                  </a:lnTo>
                  <a:lnTo>
                    <a:pt x="13432" y="4916"/>
                  </a:lnTo>
                  <a:lnTo>
                    <a:pt x="13237" y="4843"/>
                  </a:lnTo>
                  <a:lnTo>
                    <a:pt x="13042" y="4745"/>
                  </a:lnTo>
                  <a:lnTo>
                    <a:pt x="12872" y="4599"/>
                  </a:lnTo>
                  <a:lnTo>
                    <a:pt x="12823" y="4502"/>
                  </a:lnTo>
                  <a:lnTo>
                    <a:pt x="12775" y="4429"/>
                  </a:lnTo>
                  <a:lnTo>
                    <a:pt x="12750" y="4307"/>
                  </a:lnTo>
                  <a:lnTo>
                    <a:pt x="12750" y="4186"/>
                  </a:lnTo>
                  <a:lnTo>
                    <a:pt x="12750" y="4088"/>
                  </a:lnTo>
                  <a:lnTo>
                    <a:pt x="12799" y="3967"/>
                  </a:lnTo>
                  <a:lnTo>
                    <a:pt x="12921" y="3772"/>
                  </a:lnTo>
                  <a:lnTo>
                    <a:pt x="13067" y="3602"/>
                  </a:lnTo>
                  <a:lnTo>
                    <a:pt x="13164" y="3504"/>
                  </a:lnTo>
                  <a:lnTo>
                    <a:pt x="13310" y="3480"/>
                  </a:lnTo>
                  <a:lnTo>
                    <a:pt x="13456" y="3456"/>
                  </a:lnTo>
                  <a:lnTo>
                    <a:pt x="13748" y="3358"/>
                  </a:lnTo>
                  <a:lnTo>
                    <a:pt x="13894" y="3310"/>
                  </a:lnTo>
                  <a:close/>
                  <a:moveTo>
                    <a:pt x="13991" y="2847"/>
                  </a:moveTo>
                  <a:lnTo>
                    <a:pt x="13748" y="2872"/>
                  </a:lnTo>
                  <a:lnTo>
                    <a:pt x="13480" y="2896"/>
                  </a:lnTo>
                  <a:lnTo>
                    <a:pt x="13310" y="2945"/>
                  </a:lnTo>
                  <a:lnTo>
                    <a:pt x="13140" y="3018"/>
                  </a:lnTo>
                  <a:lnTo>
                    <a:pt x="12994" y="3115"/>
                  </a:lnTo>
                  <a:lnTo>
                    <a:pt x="12872" y="3212"/>
                  </a:lnTo>
                  <a:lnTo>
                    <a:pt x="12750" y="3334"/>
                  </a:lnTo>
                  <a:lnTo>
                    <a:pt x="12629" y="3456"/>
                  </a:lnTo>
                  <a:lnTo>
                    <a:pt x="12531" y="3577"/>
                  </a:lnTo>
                  <a:lnTo>
                    <a:pt x="12458" y="3723"/>
                  </a:lnTo>
                  <a:lnTo>
                    <a:pt x="12385" y="3869"/>
                  </a:lnTo>
                  <a:lnTo>
                    <a:pt x="12337" y="4040"/>
                  </a:lnTo>
                  <a:lnTo>
                    <a:pt x="12312" y="4186"/>
                  </a:lnTo>
                  <a:lnTo>
                    <a:pt x="12312" y="4356"/>
                  </a:lnTo>
                  <a:lnTo>
                    <a:pt x="12361" y="4526"/>
                  </a:lnTo>
                  <a:lnTo>
                    <a:pt x="12410" y="4672"/>
                  </a:lnTo>
                  <a:lnTo>
                    <a:pt x="12507" y="4794"/>
                  </a:lnTo>
                  <a:lnTo>
                    <a:pt x="12604" y="4916"/>
                  </a:lnTo>
                  <a:lnTo>
                    <a:pt x="12726" y="5037"/>
                  </a:lnTo>
                  <a:lnTo>
                    <a:pt x="12848" y="5135"/>
                  </a:lnTo>
                  <a:lnTo>
                    <a:pt x="12994" y="5208"/>
                  </a:lnTo>
                  <a:lnTo>
                    <a:pt x="13140" y="5281"/>
                  </a:lnTo>
                  <a:lnTo>
                    <a:pt x="13310" y="5329"/>
                  </a:lnTo>
                  <a:lnTo>
                    <a:pt x="13480" y="5354"/>
                  </a:lnTo>
                  <a:lnTo>
                    <a:pt x="13626" y="5378"/>
                  </a:lnTo>
                  <a:lnTo>
                    <a:pt x="13797" y="5378"/>
                  </a:lnTo>
                  <a:lnTo>
                    <a:pt x="13967" y="5354"/>
                  </a:lnTo>
                  <a:lnTo>
                    <a:pt x="14113" y="5305"/>
                  </a:lnTo>
                  <a:lnTo>
                    <a:pt x="14259" y="5256"/>
                  </a:lnTo>
                  <a:lnTo>
                    <a:pt x="14381" y="5159"/>
                  </a:lnTo>
                  <a:lnTo>
                    <a:pt x="14551" y="4989"/>
                  </a:lnTo>
                  <a:lnTo>
                    <a:pt x="14697" y="4794"/>
                  </a:lnTo>
                  <a:lnTo>
                    <a:pt x="14794" y="4575"/>
                  </a:lnTo>
                  <a:lnTo>
                    <a:pt x="14867" y="4332"/>
                  </a:lnTo>
                  <a:lnTo>
                    <a:pt x="14892" y="4088"/>
                  </a:lnTo>
                  <a:lnTo>
                    <a:pt x="14867" y="3845"/>
                  </a:lnTo>
                  <a:lnTo>
                    <a:pt x="14819" y="3602"/>
                  </a:lnTo>
                  <a:lnTo>
                    <a:pt x="14746" y="3383"/>
                  </a:lnTo>
                  <a:lnTo>
                    <a:pt x="14673" y="3261"/>
                  </a:lnTo>
                  <a:lnTo>
                    <a:pt x="14600" y="3164"/>
                  </a:lnTo>
                  <a:lnTo>
                    <a:pt x="14527" y="3091"/>
                  </a:lnTo>
                  <a:lnTo>
                    <a:pt x="14429" y="3018"/>
                  </a:lnTo>
                  <a:lnTo>
                    <a:pt x="14332" y="2969"/>
                  </a:lnTo>
                  <a:lnTo>
                    <a:pt x="14210" y="2920"/>
                  </a:lnTo>
                  <a:lnTo>
                    <a:pt x="14113" y="2872"/>
                  </a:lnTo>
                  <a:lnTo>
                    <a:pt x="13991" y="2847"/>
                  </a:lnTo>
                  <a:close/>
                  <a:moveTo>
                    <a:pt x="12288" y="560"/>
                  </a:moveTo>
                  <a:lnTo>
                    <a:pt x="12775" y="584"/>
                  </a:lnTo>
                  <a:lnTo>
                    <a:pt x="13529" y="633"/>
                  </a:lnTo>
                  <a:lnTo>
                    <a:pt x="14283" y="682"/>
                  </a:lnTo>
                  <a:lnTo>
                    <a:pt x="14721" y="682"/>
                  </a:lnTo>
                  <a:lnTo>
                    <a:pt x="15159" y="730"/>
                  </a:lnTo>
                  <a:lnTo>
                    <a:pt x="15573" y="803"/>
                  </a:lnTo>
                  <a:lnTo>
                    <a:pt x="15792" y="852"/>
                  </a:lnTo>
                  <a:lnTo>
                    <a:pt x="15987" y="925"/>
                  </a:lnTo>
                  <a:lnTo>
                    <a:pt x="16133" y="998"/>
                  </a:lnTo>
                  <a:lnTo>
                    <a:pt x="16279" y="1095"/>
                  </a:lnTo>
                  <a:lnTo>
                    <a:pt x="16400" y="1193"/>
                  </a:lnTo>
                  <a:lnTo>
                    <a:pt x="16498" y="1314"/>
                  </a:lnTo>
                  <a:lnTo>
                    <a:pt x="16571" y="1436"/>
                  </a:lnTo>
                  <a:lnTo>
                    <a:pt x="16644" y="1582"/>
                  </a:lnTo>
                  <a:lnTo>
                    <a:pt x="16741" y="1898"/>
                  </a:lnTo>
                  <a:lnTo>
                    <a:pt x="16668" y="1923"/>
                  </a:lnTo>
                  <a:lnTo>
                    <a:pt x="16595" y="1996"/>
                  </a:lnTo>
                  <a:lnTo>
                    <a:pt x="16546" y="2093"/>
                  </a:lnTo>
                  <a:lnTo>
                    <a:pt x="16546" y="2117"/>
                  </a:lnTo>
                  <a:lnTo>
                    <a:pt x="16571" y="2166"/>
                  </a:lnTo>
                  <a:lnTo>
                    <a:pt x="16595" y="2215"/>
                  </a:lnTo>
                  <a:lnTo>
                    <a:pt x="16644" y="2239"/>
                  </a:lnTo>
                  <a:lnTo>
                    <a:pt x="16692" y="2263"/>
                  </a:lnTo>
                  <a:lnTo>
                    <a:pt x="16741" y="2239"/>
                  </a:lnTo>
                  <a:lnTo>
                    <a:pt x="16814" y="2239"/>
                  </a:lnTo>
                  <a:lnTo>
                    <a:pt x="16838" y="2507"/>
                  </a:lnTo>
                  <a:lnTo>
                    <a:pt x="16765" y="2531"/>
                  </a:lnTo>
                  <a:lnTo>
                    <a:pt x="16692" y="2531"/>
                  </a:lnTo>
                  <a:lnTo>
                    <a:pt x="16644" y="2580"/>
                  </a:lnTo>
                  <a:lnTo>
                    <a:pt x="16595" y="2628"/>
                  </a:lnTo>
                  <a:lnTo>
                    <a:pt x="16595" y="2653"/>
                  </a:lnTo>
                  <a:lnTo>
                    <a:pt x="16571" y="2701"/>
                  </a:lnTo>
                  <a:lnTo>
                    <a:pt x="16571" y="2726"/>
                  </a:lnTo>
                  <a:lnTo>
                    <a:pt x="16571" y="2774"/>
                  </a:lnTo>
                  <a:lnTo>
                    <a:pt x="16595" y="2823"/>
                  </a:lnTo>
                  <a:lnTo>
                    <a:pt x="16644" y="2847"/>
                  </a:lnTo>
                  <a:lnTo>
                    <a:pt x="16692" y="2872"/>
                  </a:lnTo>
                  <a:lnTo>
                    <a:pt x="16765" y="2896"/>
                  </a:lnTo>
                  <a:lnTo>
                    <a:pt x="16838" y="2896"/>
                  </a:lnTo>
                  <a:lnTo>
                    <a:pt x="16814" y="3237"/>
                  </a:lnTo>
                  <a:lnTo>
                    <a:pt x="16692" y="3261"/>
                  </a:lnTo>
                  <a:lnTo>
                    <a:pt x="16571" y="3310"/>
                  </a:lnTo>
                  <a:lnTo>
                    <a:pt x="16522" y="3358"/>
                  </a:lnTo>
                  <a:lnTo>
                    <a:pt x="16498" y="3431"/>
                  </a:lnTo>
                  <a:lnTo>
                    <a:pt x="16522" y="3504"/>
                  </a:lnTo>
                  <a:lnTo>
                    <a:pt x="16571" y="3553"/>
                  </a:lnTo>
                  <a:lnTo>
                    <a:pt x="16668" y="3602"/>
                  </a:lnTo>
                  <a:lnTo>
                    <a:pt x="16790" y="3626"/>
                  </a:lnTo>
                  <a:lnTo>
                    <a:pt x="16765" y="3869"/>
                  </a:lnTo>
                  <a:lnTo>
                    <a:pt x="16741" y="3869"/>
                  </a:lnTo>
                  <a:lnTo>
                    <a:pt x="16619" y="3894"/>
                  </a:lnTo>
                  <a:lnTo>
                    <a:pt x="16522" y="3942"/>
                  </a:lnTo>
                  <a:lnTo>
                    <a:pt x="16473" y="3967"/>
                  </a:lnTo>
                  <a:lnTo>
                    <a:pt x="16449" y="4015"/>
                  </a:lnTo>
                  <a:lnTo>
                    <a:pt x="16449" y="4064"/>
                  </a:lnTo>
                  <a:lnTo>
                    <a:pt x="16449" y="4113"/>
                  </a:lnTo>
                  <a:lnTo>
                    <a:pt x="16498" y="4161"/>
                  </a:lnTo>
                  <a:lnTo>
                    <a:pt x="16571" y="4186"/>
                  </a:lnTo>
                  <a:lnTo>
                    <a:pt x="16692" y="4210"/>
                  </a:lnTo>
                  <a:lnTo>
                    <a:pt x="16765" y="4234"/>
                  </a:lnTo>
                  <a:lnTo>
                    <a:pt x="16765" y="4307"/>
                  </a:lnTo>
                  <a:lnTo>
                    <a:pt x="16765" y="4575"/>
                  </a:lnTo>
                  <a:lnTo>
                    <a:pt x="16668" y="4526"/>
                  </a:lnTo>
                  <a:lnTo>
                    <a:pt x="16498" y="4526"/>
                  </a:lnTo>
                  <a:lnTo>
                    <a:pt x="16449" y="4575"/>
                  </a:lnTo>
                  <a:lnTo>
                    <a:pt x="16425" y="4624"/>
                  </a:lnTo>
                  <a:lnTo>
                    <a:pt x="16425" y="4672"/>
                  </a:lnTo>
                  <a:lnTo>
                    <a:pt x="16449" y="4745"/>
                  </a:lnTo>
                  <a:lnTo>
                    <a:pt x="16498" y="4818"/>
                  </a:lnTo>
                  <a:lnTo>
                    <a:pt x="16619" y="4916"/>
                  </a:lnTo>
                  <a:lnTo>
                    <a:pt x="16765" y="5013"/>
                  </a:lnTo>
                  <a:lnTo>
                    <a:pt x="16790" y="5451"/>
                  </a:lnTo>
                  <a:lnTo>
                    <a:pt x="16692" y="5402"/>
                  </a:lnTo>
                  <a:lnTo>
                    <a:pt x="16595" y="5378"/>
                  </a:lnTo>
                  <a:lnTo>
                    <a:pt x="16498" y="5354"/>
                  </a:lnTo>
                  <a:lnTo>
                    <a:pt x="16400" y="5378"/>
                  </a:lnTo>
                  <a:lnTo>
                    <a:pt x="16303" y="5402"/>
                  </a:lnTo>
                  <a:lnTo>
                    <a:pt x="16279" y="5427"/>
                  </a:lnTo>
                  <a:lnTo>
                    <a:pt x="16254" y="5451"/>
                  </a:lnTo>
                  <a:lnTo>
                    <a:pt x="16279" y="5524"/>
                  </a:lnTo>
                  <a:lnTo>
                    <a:pt x="16327" y="5621"/>
                  </a:lnTo>
                  <a:lnTo>
                    <a:pt x="16376" y="5670"/>
                  </a:lnTo>
                  <a:lnTo>
                    <a:pt x="16546" y="5792"/>
                  </a:lnTo>
                  <a:lnTo>
                    <a:pt x="16790" y="5938"/>
                  </a:lnTo>
                  <a:lnTo>
                    <a:pt x="16790" y="6278"/>
                  </a:lnTo>
                  <a:lnTo>
                    <a:pt x="16765" y="6619"/>
                  </a:lnTo>
                  <a:lnTo>
                    <a:pt x="16692" y="6546"/>
                  </a:lnTo>
                  <a:lnTo>
                    <a:pt x="16473" y="6327"/>
                  </a:lnTo>
                  <a:lnTo>
                    <a:pt x="16352" y="6254"/>
                  </a:lnTo>
                  <a:lnTo>
                    <a:pt x="16230" y="6181"/>
                  </a:lnTo>
                  <a:lnTo>
                    <a:pt x="16181" y="6157"/>
                  </a:lnTo>
                  <a:lnTo>
                    <a:pt x="16157" y="6181"/>
                  </a:lnTo>
                  <a:lnTo>
                    <a:pt x="16133" y="6230"/>
                  </a:lnTo>
                  <a:lnTo>
                    <a:pt x="16133" y="6278"/>
                  </a:lnTo>
                  <a:lnTo>
                    <a:pt x="16181" y="6449"/>
                  </a:lnTo>
                  <a:lnTo>
                    <a:pt x="16254" y="6595"/>
                  </a:lnTo>
                  <a:lnTo>
                    <a:pt x="16352" y="6765"/>
                  </a:lnTo>
                  <a:lnTo>
                    <a:pt x="16473" y="6887"/>
                  </a:lnTo>
                  <a:lnTo>
                    <a:pt x="16571" y="6984"/>
                  </a:lnTo>
                  <a:lnTo>
                    <a:pt x="16717" y="7057"/>
                  </a:lnTo>
                  <a:lnTo>
                    <a:pt x="16619" y="7471"/>
                  </a:lnTo>
                  <a:lnTo>
                    <a:pt x="16546" y="7714"/>
                  </a:lnTo>
                  <a:lnTo>
                    <a:pt x="16449" y="7665"/>
                  </a:lnTo>
                  <a:lnTo>
                    <a:pt x="16376" y="7616"/>
                  </a:lnTo>
                  <a:lnTo>
                    <a:pt x="16254" y="7471"/>
                  </a:lnTo>
                  <a:lnTo>
                    <a:pt x="16133" y="7349"/>
                  </a:lnTo>
                  <a:lnTo>
                    <a:pt x="16035" y="7227"/>
                  </a:lnTo>
                  <a:lnTo>
                    <a:pt x="15962" y="7179"/>
                  </a:lnTo>
                  <a:lnTo>
                    <a:pt x="15889" y="7130"/>
                  </a:lnTo>
                  <a:lnTo>
                    <a:pt x="15816" y="7130"/>
                  </a:lnTo>
                  <a:lnTo>
                    <a:pt x="15768" y="7203"/>
                  </a:lnTo>
                  <a:lnTo>
                    <a:pt x="15768" y="7276"/>
                  </a:lnTo>
                  <a:lnTo>
                    <a:pt x="15768" y="7349"/>
                  </a:lnTo>
                  <a:lnTo>
                    <a:pt x="15816" y="7495"/>
                  </a:lnTo>
                  <a:lnTo>
                    <a:pt x="15889" y="7641"/>
                  </a:lnTo>
                  <a:lnTo>
                    <a:pt x="15987" y="7762"/>
                  </a:lnTo>
                  <a:lnTo>
                    <a:pt x="16060" y="7884"/>
                  </a:lnTo>
                  <a:lnTo>
                    <a:pt x="16157" y="7957"/>
                  </a:lnTo>
                  <a:lnTo>
                    <a:pt x="16279" y="8054"/>
                  </a:lnTo>
                  <a:lnTo>
                    <a:pt x="16400" y="8103"/>
                  </a:lnTo>
                  <a:lnTo>
                    <a:pt x="16279" y="8371"/>
                  </a:lnTo>
                  <a:lnTo>
                    <a:pt x="16035" y="8225"/>
                  </a:lnTo>
                  <a:lnTo>
                    <a:pt x="15768" y="8103"/>
                  </a:lnTo>
                  <a:lnTo>
                    <a:pt x="15573" y="7981"/>
                  </a:lnTo>
                  <a:lnTo>
                    <a:pt x="15451" y="7933"/>
                  </a:lnTo>
                  <a:lnTo>
                    <a:pt x="15403" y="7908"/>
                  </a:lnTo>
                  <a:lnTo>
                    <a:pt x="15354" y="7933"/>
                  </a:lnTo>
                  <a:lnTo>
                    <a:pt x="15305" y="7957"/>
                  </a:lnTo>
                  <a:lnTo>
                    <a:pt x="15281" y="8006"/>
                  </a:lnTo>
                  <a:lnTo>
                    <a:pt x="15257" y="8079"/>
                  </a:lnTo>
                  <a:lnTo>
                    <a:pt x="15281" y="8127"/>
                  </a:lnTo>
                  <a:lnTo>
                    <a:pt x="15354" y="8249"/>
                  </a:lnTo>
                  <a:lnTo>
                    <a:pt x="15451" y="8346"/>
                  </a:lnTo>
                  <a:lnTo>
                    <a:pt x="15597" y="8468"/>
                  </a:lnTo>
                  <a:lnTo>
                    <a:pt x="15768" y="8565"/>
                  </a:lnTo>
                  <a:lnTo>
                    <a:pt x="16084" y="8711"/>
                  </a:lnTo>
                  <a:lnTo>
                    <a:pt x="15889" y="9003"/>
                  </a:lnTo>
                  <a:lnTo>
                    <a:pt x="15695" y="8857"/>
                  </a:lnTo>
                  <a:lnTo>
                    <a:pt x="15524" y="8736"/>
                  </a:lnTo>
                  <a:lnTo>
                    <a:pt x="15354" y="8638"/>
                  </a:lnTo>
                  <a:lnTo>
                    <a:pt x="15135" y="8565"/>
                  </a:lnTo>
                  <a:lnTo>
                    <a:pt x="14940" y="8565"/>
                  </a:lnTo>
                  <a:lnTo>
                    <a:pt x="14843" y="8590"/>
                  </a:lnTo>
                  <a:lnTo>
                    <a:pt x="14770" y="8663"/>
                  </a:lnTo>
                  <a:lnTo>
                    <a:pt x="14746" y="8687"/>
                  </a:lnTo>
                  <a:lnTo>
                    <a:pt x="14770" y="8711"/>
                  </a:lnTo>
                  <a:lnTo>
                    <a:pt x="15111" y="8882"/>
                  </a:lnTo>
                  <a:lnTo>
                    <a:pt x="15257" y="8979"/>
                  </a:lnTo>
                  <a:lnTo>
                    <a:pt x="15427" y="9076"/>
                  </a:lnTo>
                  <a:lnTo>
                    <a:pt x="15646" y="9320"/>
                  </a:lnTo>
                  <a:lnTo>
                    <a:pt x="15378" y="9660"/>
                  </a:lnTo>
                  <a:lnTo>
                    <a:pt x="15354" y="9685"/>
                  </a:lnTo>
                  <a:lnTo>
                    <a:pt x="15232" y="9563"/>
                  </a:lnTo>
                  <a:lnTo>
                    <a:pt x="15111" y="9466"/>
                  </a:lnTo>
                  <a:lnTo>
                    <a:pt x="14819" y="9271"/>
                  </a:lnTo>
                  <a:lnTo>
                    <a:pt x="14673" y="9174"/>
                  </a:lnTo>
                  <a:lnTo>
                    <a:pt x="14502" y="9101"/>
                  </a:lnTo>
                  <a:lnTo>
                    <a:pt x="14405" y="9076"/>
                  </a:lnTo>
                  <a:lnTo>
                    <a:pt x="14210" y="9076"/>
                  </a:lnTo>
                  <a:lnTo>
                    <a:pt x="14137" y="9125"/>
                  </a:lnTo>
                  <a:lnTo>
                    <a:pt x="14113" y="9149"/>
                  </a:lnTo>
                  <a:lnTo>
                    <a:pt x="14089" y="9174"/>
                  </a:lnTo>
                  <a:lnTo>
                    <a:pt x="14113" y="9222"/>
                  </a:lnTo>
                  <a:lnTo>
                    <a:pt x="14137" y="9247"/>
                  </a:lnTo>
                  <a:lnTo>
                    <a:pt x="14283" y="9295"/>
                  </a:lnTo>
                  <a:lnTo>
                    <a:pt x="14454" y="9417"/>
                  </a:lnTo>
                  <a:lnTo>
                    <a:pt x="14697" y="9636"/>
                  </a:lnTo>
                  <a:lnTo>
                    <a:pt x="15062" y="9977"/>
                  </a:lnTo>
                  <a:lnTo>
                    <a:pt x="14892" y="10147"/>
                  </a:lnTo>
                  <a:lnTo>
                    <a:pt x="14478" y="9977"/>
                  </a:lnTo>
                  <a:lnTo>
                    <a:pt x="14089" y="9758"/>
                  </a:lnTo>
                  <a:lnTo>
                    <a:pt x="13894" y="9685"/>
                  </a:lnTo>
                  <a:lnTo>
                    <a:pt x="13699" y="9612"/>
                  </a:lnTo>
                  <a:lnTo>
                    <a:pt x="13505" y="9587"/>
                  </a:lnTo>
                  <a:lnTo>
                    <a:pt x="13310" y="9587"/>
                  </a:lnTo>
                  <a:lnTo>
                    <a:pt x="13237" y="9636"/>
                  </a:lnTo>
                  <a:lnTo>
                    <a:pt x="13213" y="9685"/>
                  </a:lnTo>
                  <a:lnTo>
                    <a:pt x="13237" y="9758"/>
                  </a:lnTo>
                  <a:lnTo>
                    <a:pt x="13286" y="9806"/>
                  </a:lnTo>
                  <a:lnTo>
                    <a:pt x="13699" y="10050"/>
                  </a:lnTo>
                  <a:lnTo>
                    <a:pt x="14137" y="10293"/>
                  </a:lnTo>
                  <a:lnTo>
                    <a:pt x="14332" y="10390"/>
                  </a:lnTo>
                  <a:lnTo>
                    <a:pt x="14527" y="10512"/>
                  </a:lnTo>
                  <a:lnTo>
                    <a:pt x="14186" y="10853"/>
                  </a:lnTo>
                  <a:lnTo>
                    <a:pt x="13797" y="10658"/>
                  </a:lnTo>
                  <a:lnTo>
                    <a:pt x="13407" y="10463"/>
                  </a:lnTo>
                  <a:lnTo>
                    <a:pt x="13237" y="10390"/>
                  </a:lnTo>
                  <a:lnTo>
                    <a:pt x="13067" y="10317"/>
                  </a:lnTo>
                  <a:lnTo>
                    <a:pt x="12969" y="10293"/>
                  </a:lnTo>
                  <a:lnTo>
                    <a:pt x="12872" y="10269"/>
                  </a:lnTo>
                  <a:lnTo>
                    <a:pt x="12775" y="10293"/>
                  </a:lnTo>
                  <a:lnTo>
                    <a:pt x="12677" y="10317"/>
                  </a:lnTo>
                  <a:lnTo>
                    <a:pt x="12677" y="10342"/>
                  </a:lnTo>
                  <a:lnTo>
                    <a:pt x="12677" y="10366"/>
                  </a:lnTo>
                  <a:lnTo>
                    <a:pt x="12823" y="10512"/>
                  </a:lnTo>
                  <a:lnTo>
                    <a:pt x="13018" y="10658"/>
                  </a:lnTo>
                  <a:lnTo>
                    <a:pt x="13407" y="10877"/>
                  </a:lnTo>
                  <a:lnTo>
                    <a:pt x="13845" y="11169"/>
                  </a:lnTo>
                  <a:lnTo>
                    <a:pt x="13480" y="11510"/>
                  </a:lnTo>
                  <a:lnTo>
                    <a:pt x="13286" y="11412"/>
                  </a:lnTo>
                  <a:lnTo>
                    <a:pt x="13067" y="11291"/>
                  </a:lnTo>
                  <a:lnTo>
                    <a:pt x="12629" y="11047"/>
                  </a:lnTo>
                  <a:lnTo>
                    <a:pt x="12215" y="10780"/>
                  </a:lnTo>
                  <a:lnTo>
                    <a:pt x="12142" y="10731"/>
                  </a:lnTo>
                  <a:lnTo>
                    <a:pt x="12093" y="10731"/>
                  </a:lnTo>
                  <a:lnTo>
                    <a:pt x="12045" y="10755"/>
                  </a:lnTo>
                  <a:lnTo>
                    <a:pt x="11996" y="10804"/>
                  </a:lnTo>
                  <a:lnTo>
                    <a:pt x="11947" y="10853"/>
                  </a:lnTo>
                  <a:lnTo>
                    <a:pt x="11947" y="10901"/>
                  </a:lnTo>
                  <a:lnTo>
                    <a:pt x="11947" y="10950"/>
                  </a:lnTo>
                  <a:lnTo>
                    <a:pt x="11972" y="11023"/>
                  </a:lnTo>
                  <a:lnTo>
                    <a:pt x="12020" y="11120"/>
                  </a:lnTo>
                  <a:lnTo>
                    <a:pt x="12093" y="11193"/>
                  </a:lnTo>
                  <a:lnTo>
                    <a:pt x="12288" y="11364"/>
                  </a:lnTo>
                  <a:lnTo>
                    <a:pt x="12483" y="11485"/>
                  </a:lnTo>
                  <a:lnTo>
                    <a:pt x="12677" y="11607"/>
                  </a:lnTo>
                  <a:lnTo>
                    <a:pt x="13115" y="11875"/>
                  </a:lnTo>
                  <a:lnTo>
                    <a:pt x="12556" y="12410"/>
                  </a:lnTo>
                  <a:lnTo>
                    <a:pt x="12580" y="12313"/>
                  </a:lnTo>
                  <a:lnTo>
                    <a:pt x="12580" y="12240"/>
                  </a:lnTo>
                  <a:lnTo>
                    <a:pt x="12531" y="12167"/>
                  </a:lnTo>
                  <a:lnTo>
                    <a:pt x="12483" y="12094"/>
                  </a:lnTo>
                  <a:lnTo>
                    <a:pt x="12191" y="11972"/>
                  </a:lnTo>
                  <a:lnTo>
                    <a:pt x="11874" y="11826"/>
                  </a:lnTo>
                  <a:lnTo>
                    <a:pt x="11753" y="11753"/>
                  </a:lnTo>
                  <a:lnTo>
                    <a:pt x="11607" y="11656"/>
                  </a:lnTo>
                  <a:lnTo>
                    <a:pt x="11485" y="11583"/>
                  </a:lnTo>
                  <a:lnTo>
                    <a:pt x="11363" y="11510"/>
                  </a:lnTo>
                  <a:lnTo>
                    <a:pt x="11290" y="11485"/>
                  </a:lnTo>
                  <a:lnTo>
                    <a:pt x="11217" y="11510"/>
                  </a:lnTo>
                  <a:lnTo>
                    <a:pt x="11193" y="11534"/>
                  </a:lnTo>
                  <a:lnTo>
                    <a:pt x="11169" y="11607"/>
                  </a:lnTo>
                  <a:lnTo>
                    <a:pt x="11169" y="11704"/>
                  </a:lnTo>
                  <a:lnTo>
                    <a:pt x="11193" y="11777"/>
                  </a:lnTo>
                  <a:lnTo>
                    <a:pt x="11290" y="11948"/>
                  </a:lnTo>
                  <a:lnTo>
                    <a:pt x="11436" y="12069"/>
                  </a:lnTo>
                  <a:lnTo>
                    <a:pt x="11582" y="12215"/>
                  </a:lnTo>
                  <a:lnTo>
                    <a:pt x="11777" y="12313"/>
                  </a:lnTo>
                  <a:lnTo>
                    <a:pt x="11947" y="12410"/>
                  </a:lnTo>
                  <a:lnTo>
                    <a:pt x="12288" y="12532"/>
                  </a:lnTo>
                  <a:lnTo>
                    <a:pt x="12361" y="12556"/>
                  </a:lnTo>
                  <a:lnTo>
                    <a:pt x="12410" y="12556"/>
                  </a:lnTo>
                  <a:lnTo>
                    <a:pt x="11826" y="13091"/>
                  </a:lnTo>
                  <a:lnTo>
                    <a:pt x="11801" y="13018"/>
                  </a:lnTo>
                  <a:lnTo>
                    <a:pt x="11777" y="12921"/>
                  </a:lnTo>
                  <a:lnTo>
                    <a:pt x="11655" y="12799"/>
                  </a:lnTo>
                  <a:lnTo>
                    <a:pt x="11509" y="12678"/>
                  </a:lnTo>
                  <a:lnTo>
                    <a:pt x="11193" y="12459"/>
                  </a:lnTo>
                  <a:lnTo>
                    <a:pt x="10439" y="12045"/>
                  </a:lnTo>
                  <a:lnTo>
                    <a:pt x="10414" y="12021"/>
                  </a:lnTo>
                  <a:lnTo>
                    <a:pt x="10366" y="12045"/>
                  </a:lnTo>
                  <a:lnTo>
                    <a:pt x="10341" y="12094"/>
                  </a:lnTo>
                  <a:lnTo>
                    <a:pt x="10366" y="12118"/>
                  </a:lnTo>
                  <a:lnTo>
                    <a:pt x="10463" y="12288"/>
                  </a:lnTo>
                  <a:lnTo>
                    <a:pt x="10585" y="12434"/>
                  </a:lnTo>
                  <a:lnTo>
                    <a:pt x="10706" y="12580"/>
                  </a:lnTo>
                  <a:lnTo>
                    <a:pt x="10877" y="12702"/>
                  </a:lnTo>
                  <a:lnTo>
                    <a:pt x="11193" y="12945"/>
                  </a:lnTo>
                  <a:lnTo>
                    <a:pt x="11363" y="13067"/>
                  </a:lnTo>
                  <a:lnTo>
                    <a:pt x="11509" y="13189"/>
                  </a:lnTo>
                  <a:lnTo>
                    <a:pt x="11582" y="13237"/>
                  </a:lnTo>
                  <a:lnTo>
                    <a:pt x="11631" y="13262"/>
                  </a:lnTo>
                  <a:lnTo>
                    <a:pt x="11266" y="13602"/>
                  </a:lnTo>
                  <a:lnTo>
                    <a:pt x="11217" y="13651"/>
                  </a:lnTo>
                  <a:lnTo>
                    <a:pt x="11169" y="13554"/>
                  </a:lnTo>
                  <a:lnTo>
                    <a:pt x="11096" y="13505"/>
                  </a:lnTo>
                  <a:lnTo>
                    <a:pt x="11023" y="13481"/>
                  </a:lnTo>
                  <a:lnTo>
                    <a:pt x="10877" y="13408"/>
                  </a:lnTo>
                  <a:lnTo>
                    <a:pt x="10682" y="13286"/>
                  </a:lnTo>
                  <a:lnTo>
                    <a:pt x="10487" y="13164"/>
                  </a:lnTo>
                  <a:lnTo>
                    <a:pt x="10366" y="13018"/>
                  </a:lnTo>
                  <a:lnTo>
                    <a:pt x="10244" y="12872"/>
                  </a:lnTo>
                  <a:lnTo>
                    <a:pt x="10025" y="12556"/>
                  </a:lnTo>
                  <a:lnTo>
                    <a:pt x="9976" y="12507"/>
                  </a:lnTo>
                  <a:lnTo>
                    <a:pt x="9952" y="12532"/>
                  </a:lnTo>
                  <a:lnTo>
                    <a:pt x="9928" y="12556"/>
                  </a:lnTo>
                  <a:lnTo>
                    <a:pt x="9879" y="12653"/>
                  </a:lnTo>
                  <a:lnTo>
                    <a:pt x="9855" y="12775"/>
                  </a:lnTo>
                  <a:lnTo>
                    <a:pt x="9855" y="12897"/>
                  </a:lnTo>
                  <a:lnTo>
                    <a:pt x="9903" y="12994"/>
                  </a:lnTo>
                  <a:lnTo>
                    <a:pt x="9952" y="13116"/>
                  </a:lnTo>
                  <a:lnTo>
                    <a:pt x="10025" y="13213"/>
                  </a:lnTo>
                  <a:lnTo>
                    <a:pt x="10171" y="13408"/>
                  </a:lnTo>
                  <a:lnTo>
                    <a:pt x="10317" y="13554"/>
                  </a:lnTo>
                  <a:lnTo>
                    <a:pt x="10512" y="13700"/>
                  </a:lnTo>
                  <a:lnTo>
                    <a:pt x="10731" y="13821"/>
                  </a:lnTo>
                  <a:lnTo>
                    <a:pt x="10852" y="13846"/>
                  </a:lnTo>
                  <a:lnTo>
                    <a:pt x="10950" y="13870"/>
                  </a:lnTo>
                  <a:lnTo>
                    <a:pt x="10512" y="14259"/>
                  </a:lnTo>
                  <a:lnTo>
                    <a:pt x="10414" y="14138"/>
                  </a:lnTo>
                  <a:lnTo>
                    <a:pt x="10293" y="14040"/>
                  </a:lnTo>
                  <a:lnTo>
                    <a:pt x="10025" y="13846"/>
                  </a:lnTo>
                  <a:lnTo>
                    <a:pt x="9855" y="13748"/>
                  </a:lnTo>
                  <a:lnTo>
                    <a:pt x="9684" y="13651"/>
                  </a:lnTo>
                  <a:lnTo>
                    <a:pt x="9514" y="13529"/>
                  </a:lnTo>
                  <a:lnTo>
                    <a:pt x="9465" y="13481"/>
                  </a:lnTo>
                  <a:lnTo>
                    <a:pt x="9417" y="13408"/>
                  </a:lnTo>
                  <a:lnTo>
                    <a:pt x="9392" y="13383"/>
                  </a:lnTo>
                  <a:lnTo>
                    <a:pt x="9368" y="13408"/>
                  </a:lnTo>
                  <a:lnTo>
                    <a:pt x="9417" y="13578"/>
                  </a:lnTo>
                  <a:lnTo>
                    <a:pt x="9465" y="13748"/>
                  </a:lnTo>
                  <a:lnTo>
                    <a:pt x="9563" y="13894"/>
                  </a:lnTo>
                  <a:lnTo>
                    <a:pt x="9660" y="14016"/>
                  </a:lnTo>
                  <a:lnTo>
                    <a:pt x="9806" y="14162"/>
                  </a:lnTo>
                  <a:lnTo>
                    <a:pt x="9952" y="14284"/>
                  </a:lnTo>
                  <a:lnTo>
                    <a:pt x="10098" y="14405"/>
                  </a:lnTo>
                  <a:lnTo>
                    <a:pt x="10244" y="14527"/>
                  </a:lnTo>
                  <a:lnTo>
                    <a:pt x="9976" y="14746"/>
                  </a:lnTo>
                  <a:lnTo>
                    <a:pt x="9806" y="14673"/>
                  </a:lnTo>
                  <a:lnTo>
                    <a:pt x="9636" y="14624"/>
                  </a:lnTo>
                  <a:lnTo>
                    <a:pt x="9344" y="14527"/>
                  </a:lnTo>
                  <a:lnTo>
                    <a:pt x="9052" y="14381"/>
                  </a:lnTo>
                  <a:lnTo>
                    <a:pt x="8882" y="14259"/>
                  </a:lnTo>
                  <a:lnTo>
                    <a:pt x="8687" y="14138"/>
                  </a:lnTo>
                  <a:lnTo>
                    <a:pt x="8468" y="14016"/>
                  </a:lnTo>
                  <a:lnTo>
                    <a:pt x="8371" y="13967"/>
                  </a:lnTo>
                  <a:lnTo>
                    <a:pt x="8273" y="13967"/>
                  </a:lnTo>
                  <a:lnTo>
                    <a:pt x="8225" y="13992"/>
                  </a:lnTo>
                  <a:lnTo>
                    <a:pt x="8200" y="14040"/>
                  </a:lnTo>
                  <a:lnTo>
                    <a:pt x="8225" y="14162"/>
                  </a:lnTo>
                  <a:lnTo>
                    <a:pt x="8273" y="14259"/>
                  </a:lnTo>
                  <a:lnTo>
                    <a:pt x="8346" y="14357"/>
                  </a:lnTo>
                  <a:lnTo>
                    <a:pt x="8444" y="14454"/>
                  </a:lnTo>
                  <a:lnTo>
                    <a:pt x="8663" y="14600"/>
                  </a:lnTo>
                  <a:lnTo>
                    <a:pt x="8857" y="14746"/>
                  </a:lnTo>
                  <a:lnTo>
                    <a:pt x="9198" y="14941"/>
                  </a:lnTo>
                  <a:lnTo>
                    <a:pt x="9392" y="15014"/>
                  </a:lnTo>
                  <a:lnTo>
                    <a:pt x="9611" y="15087"/>
                  </a:lnTo>
                  <a:lnTo>
                    <a:pt x="9198" y="15476"/>
                  </a:lnTo>
                  <a:lnTo>
                    <a:pt x="8346" y="14941"/>
                  </a:lnTo>
                  <a:lnTo>
                    <a:pt x="8176" y="14819"/>
                  </a:lnTo>
                  <a:lnTo>
                    <a:pt x="7981" y="14697"/>
                  </a:lnTo>
                  <a:lnTo>
                    <a:pt x="7787" y="14624"/>
                  </a:lnTo>
                  <a:lnTo>
                    <a:pt x="7689" y="14600"/>
                  </a:lnTo>
                  <a:lnTo>
                    <a:pt x="7592" y="14600"/>
                  </a:lnTo>
                  <a:lnTo>
                    <a:pt x="7568" y="14624"/>
                  </a:lnTo>
                  <a:lnTo>
                    <a:pt x="7568" y="14722"/>
                  </a:lnTo>
                  <a:lnTo>
                    <a:pt x="7616" y="14819"/>
                  </a:lnTo>
                  <a:lnTo>
                    <a:pt x="7665" y="14892"/>
                  </a:lnTo>
                  <a:lnTo>
                    <a:pt x="7738" y="14965"/>
                  </a:lnTo>
                  <a:lnTo>
                    <a:pt x="7908" y="15111"/>
                  </a:lnTo>
                  <a:lnTo>
                    <a:pt x="8054" y="15233"/>
                  </a:lnTo>
                  <a:lnTo>
                    <a:pt x="8444" y="15525"/>
                  </a:lnTo>
                  <a:lnTo>
                    <a:pt x="8857" y="15768"/>
                  </a:lnTo>
                  <a:lnTo>
                    <a:pt x="8492" y="16133"/>
                  </a:lnTo>
                  <a:lnTo>
                    <a:pt x="8371" y="16035"/>
                  </a:lnTo>
                  <a:lnTo>
                    <a:pt x="8273" y="15938"/>
                  </a:lnTo>
                  <a:lnTo>
                    <a:pt x="8030" y="15768"/>
                  </a:lnTo>
                  <a:lnTo>
                    <a:pt x="7543" y="15476"/>
                  </a:lnTo>
                  <a:lnTo>
                    <a:pt x="7324" y="15330"/>
                  </a:lnTo>
                  <a:lnTo>
                    <a:pt x="7105" y="15160"/>
                  </a:lnTo>
                  <a:lnTo>
                    <a:pt x="7057" y="15135"/>
                  </a:lnTo>
                  <a:lnTo>
                    <a:pt x="7032" y="15160"/>
                  </a:lnTo>
                  <a:lnTo>
                    <a:pt x="6984" y="15184"/>
                  </a:lnTo>
                  <a:lnTo>
                    <a:pt x="6984" y="15233"/>
                  </a:lnTo>
                  <a:lnTo>
                    <a:pt x="7032" y="15330"/>
                  </a:lnTo>
                  <a:lnTo>
                    <a:pt x="7081" y="15452"/>
                  </a:lnTo>
                  <a:lnTo>
                    <a:pt x="7203" y="15622"/>
                  </a:lnTo>
                  <a:lnTo>
                    <a:pt x="7373" y="15792"/>
                  </a:lnTo>
                  <a:lnTo>
                    <a:pt x="7568" y="15938"/>
                  </a:lnTo>
                  <a:lnTo>
                    <a:pt x="7762" y="16084"/>
                  </a:lnTo>
                  <a:lnTo>
                    <a:pt x="7981" y="16230"/>
                  </a:lnTo>
                  <a:lnTo>
                    <a:pt x="8079" y="16327"/>
                  </a:lnTo>
                  <a:lnTo>
                    <a:pt x="8176" y="16449"/>
                  </a:lnTo>
                  <a:lnTo>
                    <a:pt x="7835" y="16765"/>
                  </a:lnTo>
                  <a:lnTo>
                    <a:pt x="7689" y="16936"/>
                  </a:lnTo>
                  <a:lnTo>
                    <a:pt x="7543" y="17106"/>
                  </a:lnTo>
                  <a:lnTo>
                    <a:pt x="7470" y="16936"/>
                  </a:lnTo>
                  <a:lnTo>
                    <a:pt x="7349" y="16765"/>
                  </a:lnTo>
                  <a:lnTo>
                    <a:pt x="7227" y="16619"/>
                  </a:lnTo>
                  <a:lnTo>
                    <a:pt x="7081" y="16473"/>
                  </a:lnTo>
                  <a:lnTo>
                    <a:pt x="6765" y="16206"/>
                  </a:lnTo>
                  <a:lnTo>
                    <a:pt x="6521" y="15962"/>
                  </a:lnTo>
                  <a:lnTo>
                    <a:pt x="5451" y="14965"/>
                  </a:lnTo>
                  <a:lnTo>
                    <a:pt x="4429" y="13919"/>
                  </a:lnTo>
                  <a:lnTo>
                    <a:pt x="3893" y="13408"/>
                  </a:lnTo>
                  <a:lnTo>
                    <a:pt x="3358" y="12897"/>
                  </a:lnTo>
                  <a:lnTo>
                    <a:pt x="2214" y="11972"/>
                  </a:lnTo>
                  <a:lnTo>
                    <a:pt x="1922" y="11729"/>
                  </a:lnTo>
                  <a:lnTo>
                    <a:pt x="1679" y="11461"/>
                  </a:lnTo>
                  <a:lnTo>
                    <a:pt x="1168" y="10950"/>
                  </a:lnTo>
                  <a:lnTo>
                    <a:pt x="828" y="10634"/>
                  </a:lnTo>
                  <a:lnTo>
                    <a:pt x="657" y="10488"/>
                  </a:lnTo>
                  <a:lnTo>
                    <a:pt x="463" y="10366"/>
                  </a:lnTo>
                  <a:lnTo>
                    <a:pt x="609" y="10220"/>
                  </a:lnTo>
                  <a:lnTo>
                    <a:pt x="779" y="10074"/>
                  </a:lnTo>
                  <a:lnTo>
                    <a:pt x="1046" y="9782"/>
                  </a:lnTo>
                  <a:lnTo>
                    <a:pt x="2774" y="8030"/>
                  </a:lnTo>
                  <a:lnTo>
                    <a:pt x="3772" y="7057"/>
                  </a:lnTo>
                  <a:lnTo>
                    <a:pt x="4769" y="6132"/>
                  </a:lnTo>
                  <a:lnTo>
                    <a:pt x="5767" y="5183"/>
                  </a:lnTo>
                  <a:lnTo>
                    <a:pt x="6254" y="4697"/>
                  </a:lnTo>
                  <a:lnTo>
                    <a:pt x="6740" y="4210"/>
                  </a:lnTo>
                  <a:lnTo>
                    <a:pt x="7349" y="3504"/>
                  </a:lnTo>
                  <a:lnTo>
                    <a:pt x="7933" y="2799"/>
                  </a:lnTo>
                  <a:lnTo>
                    <a:pt x="8541" y="2093"/>
                  </a:lnTo>
                  <a:lnTo>
                    <a:pt x="8857" y="1752"/>
                  </a:lnTo>
                  <a:lnTo>
                    <a:pt x="9173" y="1436"/>
                  </a:lnTo>
                  <a:lnTo>
                    <a:pt x="9368" y="1290"/>
                  </a:lnTo>
                  <a:lnTo>
                    <a:pt x="9563" y="1144"/>
                  </a:lnTo>
                  <a:lnTo>
                    <a:pt x="9757" y="1022"/>
                  </a:lnTo>
                  <a:lnTo>
                    <a:pt x="9976" y="925"/>
                  </a:lnTo>
                  <a:lnTo>
                    <a:pt x="10195" y="828"/>
                  </a:lnTo>
                  <a:lnTo>
                    <a:pt x="10414" y="755"/>
                  </a:lnTo>
                  <a:lnTo>
                    <a:pt x="10877" y="657"/>
                  </a:lnTo>
                  <a:lnTo>
                    <a:pt x="11339" y="584"/>
                  </a:lnTo>
                  <a:lnTo>
                    <a:pt x="11801" y="560"/>
                  </a:lnTo>
                  <a:close/>
                  <a:moveTo>
                    <a:pt x="11534" y="0"/>
                  </a:moveTo>
                  <a:lnTo>
                    <a:pt x="11096" y="49"/>
                  </a:lnTo>
                  <a:lnTo>
                    <a:pt x="10658" y="122"/>
                  </a:lnTo>
                  <a:lnTo>
                    <a:pt x="10220" y="219"/>
                  </a:lnTo>
                  <a:lnTo>
                    <a:pt x="9830" y="365"/>
                  </a:lnTo>
                  <a:lnTo>
                    <a:pt x="9441" y="560"/>
                  </a:lnTo>
                  <a:lnTo>
                    <a:pt x="9100" y="803"/>
                  </a:lnTo>
                  <a:lnTo>
                    <a:pt x="8784" y="1071"/>
                  </a:lnTo>
                  <a:lnTo>
                    <a:pt x="8468" y="1363"/>
                  </a:lnTo>
                  <a:lnTo>
                    <a:pt x="8176" y="1704"/>
                  </a:lnTo>
                  <a:lnTo>
                    <a:pt x="7908" y="2020"/>
                  </a:lnTo>
                  <a:lnTo>
                    <a:pt x="7373" y="2677"/>
                  </a:lnTo>
                  <a:lnTo>
                    <a:pt x="6886" y="3261"/>
                  </a:lnTo>
                  <a:lnTo>
                    <a:pt x="6375" y="3821"/>
                  </a:lnTo>
                  <a:lnTo>
                    <a:pt x="5864" y="4356"/>
                  </a:lnTo>
                  <a:lnTo>
                    <a:pt x="5305" y="4891"/>
                  </a:lnTo>
                  <a:lnTo>
                    <a:pt x="4234" y="5913"/>
                  </a:lnTo>
                  <a:lnTo>
                    <a:pt x="3674" y="6449"/>
                  </a:lnTo>
                  <a:lnTo>
                    <a:pt x="3139" y="6984"/>
                  </a:lnTo>
                  <a:lnTo>
                    <a:pt x="2166" y="8006"/>
                  </a:lnTo>
                  <a:lnTo>
                    <a:pt x="1192" y="9028"/>
                  </a:lnTo>
                  <a:lnTo>
                    <a:pt x="414" y="9855"/>
                  </a:lnTo>
                  <a:lnTo>
                    <a:pt x="219" y="10098"/>
                  </a:lnTo>
                  <a:lnTo>
                    <a:pt x="73" y="10269"/>
                  </a:lnTo>
                  <a:lnTo>
                    <a:pt x="49" y="10293"/>
                  </a:lnTo>
                  <a:lnTo>
                    <a:pt x="25" y="10342"/>
                  </a:lnTo>
                  <a:lnTo>
                    <a:pt x="25" y="10415"/>
                  </a:lnTo>
                  <a:lnTo>
                    <a:pt x="0" y="10439"/>
                  </a:lnTo>
                  <a:lnTo>
                    <a:pt x="25" y="10439"/>
                  </a:lnTo>
                  <a:lnTo>
                    <a:pt x="0" y="10488"/>
                  </a:lnTo>
                  <a:lnTo>
                    <a:pt x="0" y="10536"/>
                  </a:lnTo>
                  <a:lnTo>
                    <a:pt x="49" y="10561"/>
                  </a:lnTo>
                  <a:lnTo>
                    <a:pt x="73" y="10585"/>
                  </a:lnTo>
                  <a:lnTo>
                    <a:pt x="244" y="10780"/>
                  </a:lnTo>
                  <a:lnTo>
                    <a:pt x="414" y="10950"/>
                  </a:lnTo>
                  <a:lnTo>
                    <a:pt x="633" y="11145"/>
                  </a:lnTo>
                  <a:lnTo>
                    <a:pt x="803" y="11315"/>
                  </a:lnTo>
                  <a:lnTo>
                    <a:pt x="1241" y="11777"/>
                  </a:lnTo>
                  <a:lnTo>
                    <a:pt x="1484" y="12021"/>
                  </a:lnTo>
                  <a:lnTo>
                    <a:pt x="1703" y="12240"/>
                  </a:lnTo>
                  <a:lnTo>
                    <a:pt x="2239" y="12678"/>
                  </a:lnTo>
                  <a:lnTo>
                    <a:pt x="2774" y="13091"/>
                  </a:lnTo>
                  <a:lnTo>
                    <a:pt x="3309" y="13554"/>
                  </a:lnTo>
                  <a:lnTo>
                    <a:pt x="3553" y="13773"/>
                  </a:lnTo>
                  <a:lnTo>
                    <a:pt x="3796" y="14040"/>
                  </a:lnTo>
                  <a:lnTo>
                    <a:pt x="4307" y="14576"/>
                  </a:lnTo>
                  <a:lnTo>
                    <a:pt x="4818" y="15087"/>
                  </a:lnTo>
                  <a:lnTo>
                    <a:pt x="5864" y="16108"/>
                  </a:lnTo>
                  <a:lnTo>
                    <a:pt x="6570" y="16741"/>
                  </a:lnTo>
                  <a:lnTo>
                    <a:pt x="6716" y="16911"/>
                  </a:lnTo>
                  <a:lnTo>
                    <a:pt x="6886" y="17082"/>
                  </a:lnTo>
                  <a:lnTo>
                    <a:pt x="7008" y="17276"/>
                  </a:lnTo>
                  <a:lnTo>
                    <a:pt x="7130" y="17471"/>
                  </a:lnTo>
                  <a:lnTo>
                    <a:pt x="7203" y="17568"/>
                  </a:lnTo>
                  <a:lnTo>
                    <a:pt x="7276" y="17593"/>
                  </a:lnTo>
                  <a:lnTo>
                    <a:pt x="7373" y="17593"/>
                  </a:lnTo>
                  <a:lnTo>
                    <a:pt x="7470" y="17568"/>
                  </a:lnTo>
                  <a:lnTo>
                    <a:pt x="7519" y="17568"/>
                  </a:lnTo>
                  <a:lnTo>
                    <a:pt x="7787" y="17447"/>
                  </a:lnTo>
                  <a:lnTo>
                    <a:pt x="8006" y="17276"/>
                  </a:lnTo>
                  <a:lnTo>
                    <a:pt x="8200" y="17106"/>
                  </a:lnTo>
                  <a:lnTo>
                    <a:pt x="8419" y="16911"/>
                  </a:lnTo>
                  <a:lnTo>
                    <a:pt x="9441" y="15962"/>
                  </a:lnTo>
                  <a:lnTo>
                    <a:pt x="10487" y="15038"/>
                  </a:lnTo>
                  <a:lnTo>
                    <a:pt x="11534" y="14113"/>
                  </a:lnTo>
                  <a:lnTo>
                    <a:pt x="12556" y="13189"/>
                  </a:lnTo>
                  <a:lnTo>
                    <a:pt x="13578" y="12264"/>
                  </a:lnTo>
                  <a:lnTo>
                    <a:pt x="14575" y="11315"/>
                  </a:lnTo>
                  <a:lnTo>
                    <a:pt x="15038" y="10828"/>
                  </a:lnTo>
                  <a:lnTo>
                    <a:pt x="15524" y="10317"/>
                  </a:lnTo>
                  <a:lnTo>
                    <a:pt x="15573" y="10293"/>
                  </a:lnTo>
                  <a:lnTo>
                    <a:pt x="15622" y="10244"/>
                  </a:lnTo>
                  <a:lnTo>
                    <a:pt x="16157" y="9539"/>
                  </a:lnTo>
                  <a:lnTo>
                    <a:pt x="16425" y="9174"/>
                  </a:lnTo>
                  <a:lnTo>
                    <a:pt x="16644" y="8809"/>
                  </a:lnTo>
                  <a:lnTo>
                    <a:pt x="16838" y="8444"/>
                  </a:lnTo>
                  <a:lnTo>
                    <a:pt x="17008" y="8030"/>
                  </a:lnTo>
                  <a:lnTo>
                    <a:pt x="17154" y="7616"/>
                  </a:lnTo>
                  <a:lnTo>
                    <a:pt x="17252" y="7179"/>
                  </a:lnTo>
                  <a:lnTo>
                    <a:pt x="17325" y="6692"/>
                  </a:lnTo>
                  <a:lnTo>
                    <a:pt x="17373" y="6181"/>
                  </a:lnTo>
                  <a:lnTo>
                    <a:pt x="17373" y="5670"/>
                  </a:lnTo>
                  <a:lnTo>
                    <a:pt x="17373" y="5159"/>
                  </a:lnTo>
                  <a:lnTo>
                    <a:pt x="17349" y="4137"/>
                  </a:lnTo>
                  <a:lnTo>
                    <a:pt x="17325" y="3626"/>
                  </a:lnTo>
                  <a:lnTo>
                    <a:pt x="17349" y="3115"/>
                  </a:lnTo>
                  <a:lnTo>
                    <a:pt x="17373" y="2726"/>
                  </a:lnTo>
                  <a:lnTo>
                    <a:pt x="17349" y="2336"/>
                  </a:lnTo>
                  <a:lnTo>
                    <a:pt x="17300" y="1947"/>
                  </a:lnTo>
                  <a:lnTo>
                    <a:pt x="17227" y="1582"/>
                  </a:lnTo>
                  <a:lnTo>
                    <a:pt x="17154" y="1412"/>
                  </a:lnTo>
                  <a:lnTo>
                    <a:pt x="17081" y="1241"/>
                  </a:lnTo>
                  <a:lnTo>
                    <a:pt x="16984" y="1095"/>
                  </a:lnTo>
                  <a:lnTo>
                    <a:pt x="16887" y="925"/>
                  </a:lnTo>
                  <a:lnTo>
                    <a:pt x="16765" y="803"/>
                  </a:lnTo>
                  <a:lnTo>
                    <a:pt x="16619" y="657"/>
                  </a:lnTo>
                  <a:lnTo>
                    <a:pt x="16449" y="560"/>
                  </a:lnTo>
                  <a:lnTo>
                    <a:pt x="16254" y="438"/>
                  </a:lnTo>
                  <a:lnTo>
                    <a:pt x="15914" y="317"/>
                  </a:lnTo>
                  <a:lnTo>
                    <a:pt x="15573" y="219"/>
                  </a:lnTo>
                  <a:lnTo>
                    <a:pt x="15208" y="146"/>
                  </a:lnTo>
                  <a:lnTo>
                    <a:pt x="14819" y="122"/>
                  </a:lnTo>
                  <a:lnTo>
                    <a:pt x="14064" y="98"/>
                  </a:lnTo>
                  <a:lnTo>
                    <a:pt x="13310" y="73"/>
                  </a:lnTo>
                  <a:lnTo>
                    <a:pt x="12434" y="0"/>
                  </a:lnTo>
                  <a:close/>
                </a:path>
              </a:pathLst>
            </a:custGeom>
            <a:solidFill>
              <a:srgbClr val="4578C3"/>
            </a:solidFill>
            <a:ln>
              <a:solidFill>
                <a:srgbClr val="6E96D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rgbClr val="739AD1"/>
                </a:solidFill>
              </a:endParaRPr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4886949" y="1603192"/>
              <a:ext cx="2919242" cy="523220"/>
              <a:chOff x="1724766" y="3022477"/>
              <a:chExt cx="2919242" cy="523220"/>
            </a:xfrm>
          </p:grpSpPr>
          <p:sp>
            <p:nvSpPr>
              <p:cNvPr id="8" name="文字方塊 7"/>
              <p:cNvSpPr txBox="1"/>
              <p:nvPr/>
            </p:nvSpPr>
            <p:spPr>
              <a:xfrm>
                <a:off x="2180968" y="3022477"/>
                <a:ext cx="2463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dirty="0" smtClean="0">
                    <a:solidFill>
                      <a:srgbClr val="6E96D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matic SC"/>
                    <a:sym typeface="Amatic SC"/>
                  </a:rPr>
                  <a:t>商業模式分析</a:t>
                </a:r>
                <a:endParaRPr lang="zh-TW" altLang="en-US" sz="2800" b="1" dirty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matic SC"/>
                  <a:sym typeface="Amatic SC"/>
                </a:endParaRPr>
              </a:p>
            </p:txBody>
          </p:sp>
          <p:sp>
            <p:nvSpPr>
              <p:cNvPr id="27" name="Google Shape;339;p39"/>
              <p:cNvSpPr/>
              <p:nvPr/>
            </p:nvSpPr>
            <p:spPr>
              <a:xfrm flipH="1">
                <a:off x="1724766" y="3119905"/>
                <a:ext cx="324463" cy="297586"/>
              </a:xfrm>
              <a:custGeom>
                <a:avLst/>
                <a:gdLst/>
                <a:ahLst/>
                <a:cxnLst/>
                <a:rect l="l" t="t" r="r" b="b"/>
                <a:pathLst>
                  <a:path w="16717" h="15403" extrusionOk="0">
                    <a:moveTo>
                      <a:pt x="9149" y="511"/>
                    </a:moveTo>
                    <a:lnTo>
                      <a:pt x="9587" y="560"/>
                    </a:lnTo>
                    <a:lnTo>
                      <a:pt x="10025" y="608"/>
                    </a:lnTo>
                    <a:lnTo>
                      <a:pt x="10439" y="681"/>
                    </a:lnTo>
                    <a:lnTo>
                      <a:pt x="10877" y="779"/>
                    </a:lnTo>
                    <a:lnTo>
                      <a:pt x="11290" y="900"/>
                    </a:lnTo>
                    <a:lnTo>
                      <a:pt x="11704" y="1046"/>
                    </a:lnTo>
                    <a:lnTo>
                      <a:pt x="12093" y="1217"/>
                    </a:lnTo>
                    <a:lnTo>
                      <a:pt x="12483" y="1411"/>
                    </a:lnTo>
                    <a:lnTo>
                      <a:pt x="12994" y="1703"/>
                    </a:lnTo>
                    <a:lnTo>
                      <a:pt x="13505" y="2020"/>
                    </a:lnTo>
                    <a:lnTo>
                      <a:pt x="13967" y="2360"/>
                    </a:lnTo>
                    <a:lnTo>
                      <a:pt x="14210" y="2555"/>
                    </a:lnTo>
                    <a:lnTo>
                      <a:pt x="14405" y="2750"/>
                    </a:lnTo>
                    <a:lnTo>
                      <a:pt x="14332" y="2871"/>
                    </a:lnTo>
                    <a:lnTo>
                      <a:pt x="14308" y="3017"/>
                    </a:lnTo>
                    <a:lnTo>
                      <a:pt x="14308" y="3066"/>
                    </a:lnTo>
                    <a:lnTo>
                      <a:pt x="14332" y="3090"/>
                    </a:lnTo>
                    <a:lnTo>
                      <a:pt x="14405" y="3139"/>
                    </a:lnTo>
                    <a:lnTo>
                      <a:pt x="14478" y="3139"/>
                    </a:lnTo>
                    <a:lnTo>
                      <a:pt x="14551" y="3090"/>
                    </a:lnTo>
                    <a:lnTo>
                      <a:pt x="14624" y="2993"/>
                    </a:lnTo>
                    <a:lnTo>
                      <a:pt x="14867" y="3285"/>
                    </a:lnTo>
                    <a:lnTo>
                      <a:pt x="14770" y="3358"/>
                    </a:lnTo>
                    <a:lnTo>
                      <a:pt x="14697" y="3431"/>
                    </a:lnTo>
                    <a:lnTo>
                      <a:pt x="14600" y="3601"/>
                    </a:lnTo>
                    <a:lnTo>
                      <a:pt x="14575" y="3674"/>
                    </a:lnTo>
                    <a:lnTo>
                      <a:pt x="14575" y="3723"/>
                    </a:lnTo>
                    <a:lnTo>
                      <a:pt x="14575" y="3772"/>
                    </a:lnTo>
                    <a:lnTo>
                      <a:pt x="14600" y="3796"/>
                    </a:lnTo>
                    <a:lnTo>
                      <a:pt x="14648" y="3796"/>
                    </a:lnTo>
                    <a:lnTo>
                      <a:pt x="14721" y="3772"/>
                    </a:lnTo>
                    <a:lnTo>
                      <a:pt x="14867" y="3699"/>
                    </a:lnTo>
                    <a:lnTo>
                      <a:pt x="15086" y="3601"/>
                    </a:lnTo>
                    <a:lnTo>
                      <a:pt x="15208" y="3820"/>
                    </a:lnTo>
                    <a:lnTo>
                      <a:pt x="15305" y="4064"/>
                    </a:lnTo>
                    <a:lnTo>
                      <a:pt x="15111" y="4137"/>
                    </a:lnTo>
                    <a:lnTo>
                      <a:pt x="15013" y="4185"/>
                    </a:lnTo>
                    <a:lnTo>
                      <a:pt x="14916" y="4234"/>
                    </a:lnTo>
                    <a:lnTo>
                      <a:pt x="14892" y="4307"/>
                    </a:lnTo>
                    <a:lnTo>
                      <a:pt x="14892" y="4380"/>
                    </a:lnTo>
                    <a:lnTo>
                      <a:pt x="14940" y="4429"/>
                    </a:lnTo>
                    <a:lnTo>
                      <a:pt x="15013" y="4453"/>
                    </a:lnTo>
                    <a:lnTo>
                      <a:pt x="15135" y="4453"/>
                    </a:lnTo>
                    <a:lnTo>
                      <a:pt x="15232" y="4429"/>
                    </a:lnTo>
                    <a:lnTo>
                      <a:pt x="15427" y="4380"/>
                    </a:lnTo>
                    <a:lnTo>
                      <a:pt x="15573" y="4915"/>
                    </a:lnTo>
                    <a:lnTo>
                      <a:pt x="15403" y="4964"/>
                    </a:lnTo>
                    <a:lnTo>
                      <a:pt x="15232" y="5061"/>
                    </a:lnTo>
                    <a:lnTo>
                      <a:pt x="15086" y="5183"/>
                    </a:lnTo>
                    <a:lnTo>
                      <a:pt x="15038" y="5256"/>
                    </a:lnTo>
                    <a:lnTo>
                      <a:pt x="15013" y="5329"/>
                    </a:lnTo>
                    <a:lnTo>
                      <a:pt x="15013" y="5378"/>
                    </a:lnTo>
                    <a:lnTo>
                      <a:pt x="15038" y="5402"/>
                    </a:lnTo>
                    <a:lnTo>
                      <a:pt x="15062" y="5426"/>
                    </a:lnTo>
                    <a:lnTo>
                      <a:pt x="15111" y="5451"/>
                    </a:lnTo>
                    <a:lnTo>
                      <a:pt x="15208" y="5451"/>
                    </a:lnTo>
                    <a:lnTo>
                      <a:pt x="15305" y="5426"/>
                    </a:lnTo>
                    <a:lnTo>
                      <a:pt x="15476" y="5353"/>
                    </a:lnTo>
                    <a:lnTo>
                      <a:pt x="15695" y="5305"/>
                    </a:lnTo>
                    <a:lnTo>
                      <a:pt x="15792" y="5743"/>
                    </a:lnTo>
                    <a:lnTo>
                      <a:pt x="15622" y="5816"/>
                    </a:lnTo>
                    <a:lnTo>
                      <a:pt x="15451" y="5864"/>
                    </a:lnTo>
                    <a:lnTo>
                      <a:pt x="15305" y="5937"/>
                    </a:lnTo>
                    <a:lnTo>
                      <a:pt x="15159" y="6035"/>
                    </a:lnTo>
                    <a:lnTo>
                      <a:pt x="15013" y="6132"/>
                    </a:lnTo>
                    <a:lnTo>
                      <a:pt x="15013" y="6181"/>
                    </a:lnTo>
                    <a:lnTo>
                      <a:pt x="15013" y="6205"/>
                    </a:lnTo>
                    <a:lnTo>
                      <a:pt x="15038" y="6229"/>
                    </a:lnTo>
                    <a:lnTo>
                      <a:pt x="15403" y="6229"/>
                    </a:lnTo>
                    <a:lnTo>
                      <a:pt x="15719" y="6181"/>
                    </a:lnTo>
                    <a:lnTo>
                      <a:pt x="15914" y="6156"/>
                    </a:lnTo>
                    <a:lnTo>
                      <a:pt x="16035" y="6594"/>
                    </a:lnTo>
                    <a:lnTo>
                      <a:pt x="15768" y="6691"/>
                    </a:lnTo>
                    <a:lnTo>
                      <a:pt x="15549" y="6764"/>
                    </a:lnTo>
                    <a:lnTo>
                      <a:pt x="15184" y="6910"/>
                    </a:lnTo>
                    <a:lnTo>
                      <a:pt x="15135" y="6935"/>
                    </a:lnTo>
                    <a:lnTo>
                      <a:pt x="15062" y="6983"/>
                    </a:lnTo>
                    <a:lnTo>
                      <a:pt x="15038" y="7032"/>
                    </a:lnTo>
                    <a:lnTo>
                      <a:pt x="15013" y="7081"/>
                    </a:lnTo>
                    <a:lnTo>
                      <a:pt x="15038" y="7056"/>
                    </a:lnTo>
                    <a:lnTo>
                      <a:pt x="15013" y="7105"/>
                    </a:lnTo>
                    <a:lnTo>
                      <a:pt x="15013" y="7129"/>
                    </a:lnTo>
                    <a:lnTo>
                      <a:pt x="15038" y="7154"/>
                    </a:lnTo>
                    <a:lnTo>
                      <a:pt x="15086" y="7202"/>
                    </a:lnTo>
                    <a:lnTo>
                      <a:pt x="15208" y="7227"/>
                    </a:lnTo>
                    <a:lnTo>
                      <a:pt x="15403" y="7227"/>
                    </a:lnTo>
                    <a:lnTo>
                      <a:pt x="15622" y="7178"/>
                    </a:lnTo>
                    <a:lnTo>
                      <a:pt x="15841" y="7129"/>
                    </a:lnTo>
                    <a:lnTo>
                      <a:pt x="16108" y="7056"/>
                    </a:lnTo>
                    <a:lnTo>
                      <a:pt x="16108" y="7397"/>
                    </a:lnTo>
                    <a:lnTo>
                      <a:pt x="16108" y="7713"/>
                    </a:lnTo>
                    <a:lnTo>
                      <a:pt x="16035" y="7713"/>
                    </a:lnTo>
                    <a:lnTo>
                      <a:pt x="15670" y="7762"/>
                    </a:lnTo>
                    <a:lnTo>
                      <a:pt x="15330" y="7786"/>
                    </a:lnTo>
                    <a:lnTo>
                      <a:pt x="14965" y="7835"/>
                    </a:lnTo>
                    <a:lnTo>
                      <a:pt x="14600" y="7932"/>
                    </a:lnTo>
                    <a:lnTo>
                      <a:pt x="14575" y="7957"/>
                    </a:lnTo>
                    <a:lnTo>
                      <a:pt x="14575" y="7981"/>
                    </a:lnTo>
                    <a:lnTo>
                      <a:pt x="14575" y="8005"/>
                    </a:lnTo>
                    <a:lnTo>
                      <a:pt x="14600" y="8030"/>
                    </a:lnTo>
                    <a:lnTo>
                      <a:pt x="15330" y="8151"/>
                    </a:lnTo>
                    <a:lnTo>
                      <a:pt x="15500" y="8176"/>
                    </a:lnTo>
                    <a:lnTo>
                      <a:pt x="15695" y="8200"/>
                    </a:lnTo>
                    <a:lnTo>
                      <a:pt x="15865" y="8176"/>
                    </a:lnTo>
                    <a:lnTo>
                      <a:pt x="16035" y="8127"/>
                    </a:lnTo>
                    <a:lnTo>
                      <a:pt x="16035" y="8176"/>
                    </a:lnTo>
                    <a:lnTo>
                      <a:pt x="15938" y="8565"/>
                    </a:lnTo>
                    <a:lnTo>
                      <a:pt x="15816" y="8930"/>
                    </a:lnTo>
                    <a:lnTo>
                      <a:pt x="15524" y="8881"/>
                    </a:lnTo>
                    <a:lnTo>
                      <a:pt x="15232" y="8833"/>
                    </a:lnTo>
                    <a:lnTo>
                      <a:pt x="15013" y="8784"/>
                    </a:lnTo>
                    <a:lnTo>
                      <a:pt x="14794" y="8760"/>
                    </a:lnTo>
                    <a:lnTo>
                      <a:pt x="14332" y="8784"/>
                    </a:lnTo>
                    <a:lnTo>
                      <a:pt x="14308" y="8784"/>
                    </a:lnTo>
                    <a:lnTo>
                      <a:pt x="14308" y="8808"/>
                    </a:lnTo>
                    <a:lnTo>
                      <a:pt x="14308" y="8833"/>
                    </a:lnTo>
                    <a:lnTo>
                      <a:pt x="14332" y="8833"/>
                    </a:lnTo>
                    <a:lnTo>
                      <a:pt x="14478" y="8881"/>
                    </a:lnTo>
                    <a:lnTo>
                      <a:pt x="14624" y="8954"/>
                    </a:lnTo>
                    <a:lnTo>
                      <a:pt x="14965" y="9125"/>
                    </a:lnTo>
                    <a:lnTo>
                      <a:pt x="15281" y="9271"/>
                    </a:lnTo>
                    <a:lnTo>
                      <a:pt x="15451" y="9319"/>
                    </a:lnTo>
                    <a:lnTo>
                      <a:pt x="15622" y="9368"/>
                    </a:lnTo>
                    <a:lnTo>
                      <a:pt x="15500" y="9636"/>
                    </a:lnTo>
                    <a:lnTo>
                      <a:pt x="15354" y="9903"/>
                    </a:lnTo>
                    <a:lnTo>
                      <a:pt x="15135" y="9782"/>
                    </a:lnTo>
                    <a:lnTo>
                      <a:pt x="14916" y="9684"/>
                    </a:lnTo>
                    <a:lnTo>
                      <a:pt x="14429" y="9563"/>
                    </a:lnTo>
                    <a:lnTo>
                      <a:pt x="14210" y="9490"/>
                    </a:lnTo>
                    <a:lnTo>
                      <a:pt x="13943" y="9441"/>
                    </a:lnTo>
                    <a:lnTo>
                      <a:pt x="13699" y="9417"/>
                    </a:lnTo>
                    <a:lnTo>
                      <a:pt x="13553" y="9417"/>
                    </a:lnTo>
                    <a:lnTo>
                      <a:pt x="13456" y="9465"/>
                    </a:lnTo>
                    <a:lnTo>
                      <a:pt x="13432" y="9490"/>
                    </a:lnTo>
                    <a:lnTo>
                      <a:pt x="13432" y="9514"/>
                    </a:lnTo>
                    <a:lnTo>
                      <a:pt x="13578" y="9636"/>
                    </a:lnTo>
                    <a:lnTo>
                      <a:pt x="13772" y="9733"/>
                    </a:lnTo>
                    <a:lnTo>
                      <a:pt x="14137" y="9855"/>
                    </a:lnTo>
                    <a:lnTo>
                      <a:pt x="14648" y="10049"/>
                    </a:lnTo>
                    <a:lnTo>
                      <a:pt x="14892" y="10147"/>
                    </a:lnTo>
                    <a:lnTo>
                      <a:pt x="15135" y="10244"/>
                    </a:lnTo>
                    <a:lnTo>
                      <a:pt x="14794" y="10706"/>
                    </a:lnTo>
                    <a:lnTo>
                      <a:pt x="14721" y="10658"/>
                    </a:lnTo>
                    <a:lnTo>
                      <a:pt x="14624" y="10633"/>
                    </a:lnTo>
                    <a:lnTo>
                      <a:pt x="14405" y="10560"/>
                    </a:lnTo>
                    <a:lnTo>
                      <a:pt x="13991" y="10512"/>
                    </a:lnTo>
                    <a:lnTo>
                      <a:pt x="13772" y="10439"/>
                    </a:lnTo>
                    <a:lnTo>
                      <a:pt x="13505" y="10366"/>
                    </a:lnTo>
                    <a:lnTo>
                      <a:pt x="13359" y="10341"/>
                    </a:lnTo>
                    <a:lnTo>
                      <a:pt x="13213" y="10317"/>
                    </a:lnTo>
                    <a:lnTo>
                      <a:pt x="13115" y="10341"/>
                    </a:lnTo>
                    <a:lnTo>
                      <a:pt x="12994" y="10390"/>
                    </a:lnTo>
                    <a:lnTo>
                      <a:pt x="12994" y="10414"/>
                    </a:lnTo>
                    <a:lnTo>
                      <a:pt x="13018" y="10536"/>
                    </a:lnTo>
                    <a:lnTo>
                      <a:pt x="13091" y="10609"/>
                    </a:lnTo>
                    <a:lnTo>
                      <a:pt x="13188" y="10682"/>
                    </a:lnTo>
                    <a:lnTo>
                      <a:pt x="13310" y="10731"/>
                    </a:lnTo>
                    <a:lnTo>
                      <a:pt x="13553" y="10828"/>
                    </a:lnTo>
                    <a:lnTo>
                      <a:pt x="13772" y="10877"/>
                    </a:lnTo>
                    <a:lnTo>
                      <a:pt x="14113" y="10998"/>
                    </a:lnTo>
                    <a:lnTo>
                      <a:pt x="14308" y="11047"/>
                    </a:lnTo>
                    <a:lnTo>
                      <a:pt x="14502" y="11071"/>
                    </a:lnTo>
                    <a:lnTo>
                      <a:pt x="14089" y="11509"/>
                    </a:lnTo>
                    <a:lnTo>
                      <a:pt x="13943" y="11412"/>
                    </a:lnTo>
                    <a:lnTo>
                      <a:pt x="13772" y="11339"/>
                    </a:lnTo>
                    <a:lnTo>
                      <a:pt x="13432" y="11242"/>
                    </a:lnTo>
                    <a:lnTo>
                      <a:pt x="13067" y="11144"/>
                    </a:lnTo>
                    <a:lnTo>
                      <a:pt x="12702" y="11071"/>
                    </a:lnTo>
                    <a:lnTo>
                      <a:pt x="12337" y="11047"/>
                    </a:lnTo>
                    <a:lnTo>
                      <a:pt x="11972" y="11096"/>
                    </a:lnTo>
                    <a:lnTo>
                      <a:pt x="11947" y="11096"/>
                    </a:lnTo>
                    <a:lnTo>
                      <a:pt x="11899" y="11120"/>
                    </a:lnTo>
                    <a:lnTo>
                      <a:pt x="11874" y="11193"/>
                    </a:lnTo>
                    <a:lnTo>
                      <a:pt x="11850" y="11266"/>
                    </a:lnTo>
                    <a:lnTo>
                      <a:pt x="11874" y="11290"/>
                    </a:lnTo>
                    <a:lnTo>
                      <a:pt x="11899" y="11363"/>
                    </a:lnTo>
                    <a:lnTo>
                      <a:pt x="11972" y="11412"/>
                    </a:lnTo>
                    <a:lnTo>
                      <a:pt x="12580" y="11509"/>
                    </a:lnTo>
                    <a:lnTo>
                      <a:pt x="12872" y="11582"/>
                    </a:lnTo>
                    <a:lnTo>
                      <a:pt x="13164" y="11655"/>
                    </a:lnTo>
                    <a:lnTo>
                      <a:pt x="13432" y="11753"/>
                    </a:lnTo>
                    <a:lnTo>
                      <a:pt x="13675" y="11850"/>
                    </a:lnTo>
                    <a:lnTo>
                      <a:pt x="13359" y="12118"/>
                    </a:lnTo>
                    <a:lnTo>
                      <a:pt x="13018" y="12337"/>
                    </a:lnTo>
                    <a:lnTo>
                      <a:pt x="12994" y="12288"/>
                    </a:lnTo>
                    <a:lnTo>
                      <a:pt x="12945" y="12239"/>
                    </a:lnTo>
                    <a:lnTo>
                      <a:pt x="12775" y="12166"/>
                    </a:lnTo>
                    <a:lnTo>
                      <a:pt x="12604" y="12142"/>
                    </a:lnTo>
                    <a:lnTo>
                      <a:pt x="12410" y="12118"/>
                    </a:lnTo>
                    <a:lnTo>
                      <a:pt x="12215" y="12069"/>
                    </a:lnTo>
                    <a:lnTo>
                      <a:pt x="11850" y="11947"/>
                    </a:lnTo>
                    <a:lnTo>
                      <a:pt x="11558" y="11826"/>
                    </a:lnTo>
                    <a:lnTo>
                      <a:pt x="11242" y="11704"/>
                    </a:lnTo>
                    <a:lnTo>
                      <a:pt x="11096" y="11655"/>
                    </a:lnTo>
                    <a:lnTo>
                      <a:pt x="10950" y="11607"/>
                    </a:lnTo>
                    <a:lnTo>
                      <a:pt x="10779" y="11582"/>
                    </a:lnTo>
                    <a:lnTo>
                      <a:pt x="10633" y="11582"/>
                    </a:lnTo>
                    <a:lnTo>
                      <a:pt x="10609" y="11607"/>
                    </a:lnTo>
                    <a:lnTo>
                      <a:pt x="10609" y="11655"/>
                    </a:lnTo>
                    <a:lnTo>
                      <a:pt x="10682" y="11753"/>
                    </a:lnTo>
                    <a:lnTo>
                      <a:pt x="10804" y="11874"/>
                    </a:lnTo>
                    <a:lnTo>
                      <a:pt x="10925" y="11947"/>
                    </a:lnTo>
                    <a:lnTo>
                      <a:pt x="11047" y="12045"/>
                    </a:lnTo>
                    <a:lnTo>
                      <a:pt x="11315" y="12166"/>
                    </a:lnTo>
                    <a:lnTo>
                      <a:pt x="11582" y="12288"/>
                    </a:lnTo>
                    <a:lnTo>
                      <a:pt x="11826" y="12385"/>
                    </a:lnTo>
                    <a:lnTo>
                      <a:pt x="12093" y="12483"/>
                    </a:lnTo>
                    <a:lnTo>
                      <a:pt x="12361" y="12556"/>
                    </a:lnTo>
                    <a:lnTo>
                      <a:pt x="12507" y="12580"/>
                    </a:lnTo>
                    <a:lnTo>
                      <a:pt x="12629" y="12580"/>
                    </a:lnTo>
                    <a:lnTo>
                      <a:pt x="12239" y="12799"/>
                    </a:lnTo>
                    <a:lnTo>
                      <a:pt x="11850" y="12969"/>
                    </a:lnTo>
                    <a:lnTo>
                      <a:pt x="11801" y="12921"/>
                    </a:lnTo>
                    <a:lnTo>
                      <a:pt x="11680" y="12823"/>
                    </a:lnTo>
                    <a:lnTo>
                      <a:pt x="11558" y="12775"/>
                    </a:lnTo>
                    <a:lnTo>
                      <a:pt x="11266" y="12677"/>
                    </a:lnTo>
                    <a:lnTo>
                      <a:pt x="10998" y="12604"/>
                    </a:lnTo>
                    <a:lnTo>
                      <a:pt x="10731" y="12531"/>
                    </a:lnTo>
                    <a:lnTo>
                      <a:pt x="10585" y="12458"/>
                    </a:lnTo>
                    <a:lnTo>
                      <a:pt x="10439" y="12385"/>
                    </a:lnTo>
                    <a:lnTo>
                      <a:pt x="10171" y="12239"/>
                    </a:lnTo>
                    <a:lnTo>
                      <a:pt x="10025" y="12166"/>
                    </a:lnTo>
                    <a:lnTo>
                      <a:pt x="9879" y="12118"/>
                    </a:lnTo>
                    <a:lnTo>
                      <a:pt x="9733" y="12093"/>
                    </a:lnTo>
                    <a:lnTo>
                      <a:pt x="9563" y="12093"/>
                    </a:lnTo>
                    <a:lnTo>
                      <a:pt x="9514" y="12118"/>
                    </a:lnTo>
                    <a:lnTo>
                      <a:pt x="9490" y="12142"/>
                    </a:lnTo>
                    <a:lnTo>
                      <a:pt x="9490" y="12191"/>
                    </a:lnTo>
                    <a:lnTo>
                      <a:pt x="9514" y="12215"/>
                    </a:lnTo>
                    <a:lnTo>
                      <a:pt x="9733" y="12410"/>
                    </a:lnTo>
                    <a:lnTo>
                      <a:pt x="9952" y="12580"/>
                    </a:lnTo>
                    <a:lnTo>
                      <a:pt x="10220" y="12750"/>
                    </a:lnTo>
                    <a:lnTo>
                      <a:pt x="10463" y="12872"/>
                    </a:lnTo>
                    <a:lnTo>
                      <a:pt x="10682" y="12969"/>
                    </a:lnTo>
                    <a:lnTo>
                      <a:pt x="10901" y="13042"/>
                    </a:lnTo>
                    <a:lnTo>
                      <a:pt x="11363" y="13188"/>
                    </a:lnTo>
                    <a:lnTo>
                      <a:pt x="10852" y="13359"/>
                    </a:lnTo>
                    <a:lnTo>
                      <a:pt x="10317" y="13505"/>
                    </a:lnTo>
                    <a:lnTo>
                      <a:pt x="10317" y="13480"/>
                    </a:lnTo>
                    <a:lnTo>
                      <a:pt x="10366" y="13359"/>
                    </a:lnTo>
                    <a:lnTo>
                      <a:pt x="10366" y="13310"/>
                    </a:lnTo>
                    <a:lnTo>
                      <a:pt x="10342" y="13261"/>
                    </a:lnTo>
                    <a:lnTo>
                      <a:pt x="10293" y="13213"/>
                    </a:lnTo>
                    <a:lnTo>
                      <a:pt x="10244" y="13164"/>
                    </a:lnTo>
                    <a:lnTo>
                      <a:pt x="9198" y="12604"/>
                    </a:lnTo>
                    <a:lnTo>
                      <a:pt x="9028" y="12507"/>
                    </a:lnTo>
                    <a:lnTo>
                      <a:pt x="8809" y="12410"/>
                    </a:lnTo>
                    <a:lnTo>
                      <a:pt x="8711" y="12385"/>
                    </a:lnTo>
                    <a:lnTo>
                      <a:pt x="8590" y="12361"/>
                    </a:lnTo>
                    <a:lnTo>
                      <a:pt x="8492" y="12385"/>
                    </a:lnTo>
                    <a:lnTo>
                      <a:pt x="8419" y="12434"/>
                    </a:lnTo>
                    <a:lnTo>
                      <a:pt x="8419" y="12458"/>
                    </a:lnTo>
                    <a:lnTo>
                      <a:pt x="8444" y="12556"/>
                    </a:lnTo>
                    <a:lnTo>
                      <a:pt x="8517" y="12629"/>
                    </a:lnTo>
                    <a:lnTo>
                      <a:pt x="8687" y="12799"/>
                    </a:lnTo>
                    <a:lnTo>
                      <a:pt x="9028" y="13042"/>
                    </a:lnTo>
                    <a:lnTo>
                      <a:pt x="9490" y="13334"/>
                    </a:lnTo>
                    <a:lnTo>
                      <a:pt x="9733" y="13456"/>
                    </a:lnTo>
                    <a:lnTo>
                      <a:pt x="10001" y="13553"/>
                    </a:lnTo>
                    <a:lnTo>
                      <a:pt x="9539" y="13651"/>
                    </a:lnTo>
                    <a:lnTo>
                      <a:pt x="9076" y="13699"/>
                    </a:lnTo>
                    <a:lnTo>
                      <a:pt x="9052" y="13651"/>
                    </a:lnTo>
                    <a:lnTo>
                      <a:pt x="8857" y="13480"/>
                    </a:lnTo>
                    <a:lnTo>
                      <a:pt x="8638" y="13334"/>
                    </a:lnTo>
                    <a:lnTo>
                      <a:pt x="8176" y="13067"/>
                    </a:lnTo>
                    <a:lnTo>
                      <a:pt x="7762" y="12799"/>
                    </a:lnTo>
                    <a:lnTo>
                      <a:pt x="7568" y="12677"/>
                    </a:lnTo>
                    <a:lnTo>
                      <a:pt x="7349" y="12604"/>
                    </a:lnTo>
                    <a:lnTo>
                      <a:pt x="7300" y="12604"/>
                    </a:lnTo>
                    <a:lnTo>
                      <a:pt x="7276" y="12653"/>
                    </a:lnTo>
                    <a:lnTo>
                      <a:pt x="7276" y="12775"/>
                    </a:lnTo>
                    <a:lnTo>
                      <a:pt x="7300" y="12872"/>
                    </a:lnTo>
                    <a:lnTo>
                      <a:pt x="7373" y="12969"/>
                    </a:lnTo>
                    <a:lnTo>
                      <a:pt x="7446" y="13042"/>
                    </a:lnTo>
                    <a:lnTo>
                      <a:pt x="7616" y="13213"/>
                    </a:lnTo>
                    <a:lnTo>
                      <a:pt x="7787" y="13334"/>
                    </a:lnTo>
                    <a:lnTo>
                      <a:pt x="8103" y="13553"/>
                    </a:lnTo>
                    <a:lnTo>
                      <a:pt x="8444" y="13748"/>
                    </a:lnTo>
                    <a:lnTo>
                      <a:pt x="8346" y="13748"/>
                    </a:lnTo>
                    <a:lnTo>
                      <a:pt x="7835" y="13772"/>
                    </a:lnTo>
                    <a:lnTo>
                      <a:pt x="7349" y="13724"/>
                    </a:lnTo>
                    <a:lnTo>
                      <a:pt x="7373" y="13699"/>
                    </a:lnTo>
                    <a:lnTo>
                      <a:pt x="7397" y="13651"/>
                    </a:lnTo>
                    <a:lnTo>
                      <a:pt x="7422" y="13578"/>
                    </a:lnTo>
                    <a:lnTo>
                      <a:pt x="7397" y="13529"/>
                    </a:lnTo>
                    <a:lnTo>
                      <a:pt x="7373" y="13456"/>
                    </a:lnTo>
                    <a:lnTo>
                      <a:pt x="7324" y="13383"/>
                    </a:lnTo>
                    <a:lnTo>
                      <a:pt x="7203" y="13286"/>
                    </a:lnTo>
                    <a:lnTo>
                      <a:pt x="6911" y="13091"/>
                    </a:lnTo>
                    <a:lnTo>
                      <a:pt x="6643" y="12872"/>
                    </a:lnTo>
                    <a:lnTo>
                      <a:pt x="6521" y="12799"/>
                    </a:lnTo>
                    <a:lnTo>
                      <a:pt x="6448" y="12750"/>
                    </a:lnTo>
                    <a:lnTo>
                      <a:pt x="6424" y="12702"/>
                    </a:lnTo>
                    <a:lnTo>
                      <a:pt x="6424" y="12677"/>
                    </a:lnTo>
                    <a:lnTo>
                      <a:pt x="6400" y="12677"/>
                    </a:lnTo>
                    <a:lnTo>
                      <a:pt x="6375" y="12702"/>
                    </a:lnTo>
                    <a:lnTo>
                      <a:pt x="6351" y="12775"/>
                    </a:lnTo>
                    <a:lnTo>
                      <a:pt x="6327" y="12823"/>
                    </a:lnTo>
                    <a:lnTo>
                      <a:pt x="6351" y="12969"/>
                    </a:lnTo>
                    <a:lnTo>
                      <a:pt x="6400" y="13042"/>
                    </a:lnTo>
                    <a:lnTo>
                      <a:pt x="6448" y="13140"/>
                    </a:lnTo>
                    <a:lnTo>
                      <a:pt x="6570" y="13286"/>
                    </a:lnTo>
                    <a:lnTo>
                      <a:pt x="6716" y="13432"/>
                    </a:lnTo>
                    <a:lnTo>
                      <a:pt x="6862" y="13553"/>
                    </a:lnTo>
                    <a:lnTo>
                      <a:pt x="7032" y="13675"/>
                    </a:lnTo>
                    <a:lnTo>
                      <a:pt x="7032" y="13675"/>
                    </a:lnTo>
                    <a:lnTo>
                      <a:pt x="6619" y="13578"/>
                    </a:lnTo>
                    <a:lnTo>
                      <a:pt x="6229" y="13456"/>
                    </a:lnTo>
                    <a:lnTo>
                      <a:pt x="5864" y="13334"/>
                    </a:lnTo>
                    <a:lnTo>
                      <a:pt x="5670" y="13286"/>
                    </a:lnTo>
                    <a:lnTo>
                      <a:pt x="5475" y="13261"/>
                    </a:lnTo>
                    <a:lnTo>
                      <a:pt x="5280" y="13237"/>
                    </a:lnTo>
                    <a:lnTo>
                      <a:pt x="5086" y="13261"/>
                    </a:lnTo>
                    <a:lnTo>
                      <a:pt x="4988" y="13286"/>
                    </a:lnTo>
                    <a:lnTo>
                      <a:pt x="4915" y="13334"/>
                    </a:lnTo>
                    <a:lnTo>
                      <a:pt x="4842" y="13407"/>
                    </a:lnTo>
                    <a:lnTo>
                      <a:pt x="4818" y="13505"/>
                    </a:lnTo>
                    <a:lnTo>
                      <a:pt x="4672" y="13651"/>
                    </a:lnTo>
                    <a:lnTo>
                      <a:pt x="4502" y="13797"/>
                    </a:lnTo>
                    <a:lnTo>
                      <a:pt x="4331" y="13943"/>
                    </a:lnTo>
                    <a:lnTo>
                      <a:pt x="4161" y="14064"/>
                    </a:lnTo>
                    <a:lnTo>
                      <a:pt x="3869" y="14259"/>
                    </a:lnTo>
                    <a:lnTo>
                      <a:pt x="3553" y="14405"/>
                    </a:lnTo>
                    <a:lnTo>
                      <a:pt x="3212" y="14551"/>
                    </a:lnTo>
                    <a:lnTo>
                      <a:pt x="2896" y="14648"/>
                    </a:lnTo>
                    <a:lnTo>
                      <a:pt x="2555" y="14745"/>
                    </a:lnTo>
                    <a:lnTo>
                      <a:pt x="2190" y="14818"/>
                    </a:lnTo>
                    <a:lnTo>
                      <a:pt x="1825" y="14867"/>
                    </a:lnTo>
                    <a:lnTo>
                      <a:pt x="1485" y="14891"/>
                    </a:lnTo>
                    <a:lnTo>
                      <a:pt x="1314" y="14891"/>
                    </a:lnTo>
                    <a:lnTo>
                      <a:pt x="1144" y="14867"/>
                    </a:lnTo>
                    <a:lnTo>
                      <a:pt x="1436" y="14672"/>
                    </a:lnTo>
                    <a:lnTo>
                      <a:pt x="1728" y="14453"/>
                    </a:lnTo>
                    <a:lnTo>
                      <a:pt x="1996" y="14210"/>
                    </a:lnTo>
                    <a:lnTo>
                      <a:pt x="2239" y="13991"/>
                    </a:lnTo>
                    <a:lnTo>
                      <a:pt x="2604" y="13626"/>
                    </a:lnTo>
                    <a:lnTo>
                      <a:pt x="2774" y="13432"/>
                    </a:lnTo>
                    <a:lnTo>
                      <a:pt x="2944" y="13188"/>
                    </a:lnTo>
                    <a:lnTo>
                      <a:pt x="3066" y="12945"/>
                    </a:lnTo>
                    <a:lnTo>
                      <a:pt x="3163" y="12702"/>
                    </a:lnTo>
                    <a:lnTo>
                      <a:pt x="3212" y="12458"/>
                    </a:lnTo>
                    <a:lnTo>
                      <a:pt x="3212" y="12337"/>
                    </a:lnTo>
                    <a:lnTo>
                      <a:pt x="3212" y="12215"/>
                    </a:lnTo>
                    <a:lnTo>
                      <a:pt x="3236" y="12118"/>
                    </a:lnTo>
                    <a:lnTo>
                      <a:pt x="3212" y="12045"/>
                    </a:lnTo>
                    <a:lnTo>
                      <a:pt x="3188" y="11972"/>
                    </a:lnTo>
                    <a:lnTo>
                      <a:pt x="3115" y="11923"/>
                    </a:lnTo>
                    <a:lnTo>
                      <a:pt x="2920" y="11826"/>
                    </a:lnTo>
                    <a:lnTo>
                      <a:pt x="2750" y="11704"/>
                    </a:lnTo>
                    <a:lnTo>
                      <a:pt x="2409" y="11461"/>
                    </a:lnTo>
                    <a:lnTo>
                      <a:pt x="2117" y="11169"/>
                    </a:lnTo>
                    <a:lnTo>
                      <a:pt x="1850" y="10852"/>
                    </a:lnTo>
                    <a:lnTo>
                      <a:pt x="1631" y="10512"/>
                    </a:lnTo>
                    <a:lnTo>
                      <a:pt x="1412" y="10147"/>
                    </a:lnTo>
                    <a:lnTo>
                      <a:pt x="1241" y="9757"/>
                    </a:lnTo>
                    <a:lnTo>
                      <a:pt x="1095" y="9368"/>
                    </a:lnTo>
                    <a:lnTo>
                      <a:pt x="949" y="8979"/>
                    </a:lnTo>
                    <a:lnTo>
                      <a:pt x="828" y="8565"/>
                    </a:lnTo>
                    <a:lnTo>
                      <a:pt x="755" y="8127"/>
                    </a:lnTo>
                    <a:lnTo>
                      <a:pt x="682" y="7689"/>
                    </a:lnTo>
                    <a:lnTo>
                      <a:pt x="657" y="7251"/>
                    </a:lnTo>
                    <a:lnTo>
                      <a:pt x="657" y="6837"/>
                    </a:lnTo>
                    <a:lnTo>
                      <a:pt x="706" y="6399"/>
                    </a:lnTo>
                    <a:lnTo>
                      <a:pt x="803" y="5986"/>
                    </a:lnTo>
                    <a:lnTo>
                      <a:pt x="925" y="5548"/>
                    </a:lnTo>
                    <a:lnTo>
                      <a:pt x="1120" y="5110"/>
                    </a:lnTo>
                    <a:lnTo>
                      <a:pt x="1339" y="4696"/>
                    </a:lnTo>
                    <a:lnTo>
                      <a:pt x="1606" y="4307"/>
                    </a:lnTo>
                    <a:lnTo>
                      <a:pt x="1898" y="3869"/>
                    </a:lnTo>
                    <a:lnTo>
                      <a:pt x="2166" y="3431"/>
                    </a:lnTo>
                    <a:lnTo>
                      <a:pt x="2434" y="3017"/>
                    </a:lnTo>
                    <a:lnTo>
                      <a:pt x="2604" y="2823"/>
                    </a:lnTo>
                    <a:lnTo>
                      <a:pt x="2774" y="2628"/>
                    </a:lnTo>
                    <a:lnTo>
                      <a:pt x="3115" y="2336"/>
                    </a:lnTo>
                    <a:lnTo>
                      <a:pt x="3431" y="2068"/>
                    </a:lnTo>
                    <a:lnTo>
                      <a:pt x="3772" y="1825"/>
                    </a:lnTo>
                    <a:lnTo>
                      <a:pt x="4137" y="1582"/>
                    </a:lnTo>
                    <a:lnTo>
                      <a:pt x="4502" y="1387"/>
                    </a:lnTo>
                    <a:lnTo>
                      <a:pt x="4867" y="1192"/>
                    </a:lnTo>
                    <a:lnTo>
                      <a:pt x="5256" y="1046"/>
                    </a:lnTo>
                    <a:lnTo>
                      <a:pt x="5670" y="900"/>
                    </a:lnTo>
                    <a:lnTo>
                      <a:pt x="6083" y="803"/>
                    </a:lnTo>
                    <a:lnTo>
                      <a:pt x="6497" y="706"/>
                    </a:lnTo>
                    <a:lnTo>
                      <a:pt x="6935" y="633"/>
                    </a:lnTo>
                    <a:lnTo>
                      <a:pt x="7373" y="584"/>
                    </a:lnTo>
                    <a:lnTo>
                      <a:pt x="7811" y="535"/>
                    </a:lnTo>
                    <a:lnTo>
                      <a:pt x="8249" y="511"/>
                    </a:lnTo>
                    <a:close/>
                    <a:moveTo>
                      <a:pt x="8444" y="0"/>
                    </a:moveTo>
                    <a:lnTo>
                      <a:pt x="7641" y="24"/>
                    </a:lnTo>
                    <a:lnTo>
                      <a:pt x="6838" y="122"/>
                    </a:lnTo>
                    <a:lnTo>
                      <a:pt x="6351" y="195"/>
                    </a:lnTo>
                    <a:lnTo>
                      <a:pt x="5889" y="292"/>
                    </a:lnTo>
                    <a:lnTo>
                      <a:pt x="5426" y="414"/>
                    </a:lnTo>
                    <a:lnTo>
                      <a:pt x="4964" y="560"/>
                    </a:lnTo>
                    <a:lnTo>
                      <a:pt x="4502" y="730"/>
                    </a:lnTo>
                    <a:lnTo>
                      <a:pt x="4088" y="949"/>
                    </a:lnTo>
                    <a:lnTo>
                      <a:pt x="3674" y="1217"/>
                    </a:lnTo>
                    <a:lnTo>
                      <a:pt x="3285" y="1509"/>
                    </a:lnTo>
                    <a:lnTo>
                      <a:pt x="2823" y="1922"/>
                    </a:lnTo>
                    <a:lnTo>
                      <a:pt x="2385" y="2312"/>
                    </a:lnTo>
                    <a:lnTo>
                      <a:pt x="2166" y="2531"/>
                    </a:lnTo>
                    <a:lnTo>
                      <a:pt x="1947" y="2725"/>
                    </a:lnTo>
                    <a:lnTo>
                      <a:pt x="1752" y="2969"/>
                    </a:lnTo>
                    <a:lnTo>
                      <a:pt x="1582" y="3212"/>
                    </a:lnTo>
                    <a:lnTo>
                      <a:pt x="1266" y="3723"/>
                    </a:lnTo>
                    <a:lnTo>
                      <a:pt x="974" y="4283"/>
                    </a:lnTo>
                    <a:lnTo>
                      <a:pt x="682" y="4842"/>
                    </a:lnTo>
                    <a:lnTo>
                      <a:pt x="438" y="5402"/>
                    </a:lnTo>
                    <a:lnTo>
                      <a:pt x="341" y="5645"/>
                    </a:lnTo>
                    <a:lnTo>
                      <a:pt x="268" y="5889"/>
                    </a:lnTo>
                    <a:lnTo>
                      <a:pt x="195" y="6132"/>
                    </a:lnTo>
                    <a:lnTo>
                      <a:pt x="146" y="6375"/>
                    </a:lnTo>
                    <a:lnTo>
                      <a:pt x="122" y="6886"/>
                    </a:lnTo>
                    <a:lnTo>
                      <a:pt x="122" y="7397"/>
                    </a:lnTo>
                    <a:lnTo>
                      <a:pt x="171" y="7908"/>
                    </a:lnTo>
                    <a:lnTo>
                      <a:pt x="268" y="8419"/>
                    </a:lnTo>
                    <a:lnTo>
                      <a:pt x="390" y="8906"/>
                    </a:lnTo>
                    <a:lnTo>
                      <a:pt x="536" y="9392"/>
                    </a:lnTo>
                    <a:lnTo>
                      <a:pt x="682" y="9830"/>
                    </a:lnTo>
                    <a:lnTo>
                      <a:pt x="876" y="10244"/>
                    </a:lnTo>
                    <a:lnTo>
                      <a:pt x="1095" y="10658"/>
                    </a:lnTo>
                    <a:lnTo>
                      <a:pt x="1339" y="11047"/>
                    </a:lnTo>
                    <a:lnTo>
                      <a:pt x="1631" y="11412"/>
                    </a:lnTo>
                    <a:lnTo>
                      <a:pt x="1947" y="11728"/>
                    </a:lnTo>
                    <a:lnTo>
                      <a:pt x="2117" y="11874"/>
                    </a:lnTo>
                    <a:lnTo>
                      <a:pt x="2312" y="12020"/>
                    </a:lnTo>
                    <a:lnTo>
                      <a:pt x="2507" y="12142"/>
                    </a:lnTo>
                    <a:lnTo>
                      <a:pt x="2701" y="12239"/>
                    </a:lnTo>
                    <a:lnTo>
                      <a:pt x="2677" y="12458"/>
                    </a:lnTo>
                    <a:lnTo>
                      <a:pt x="2604" y="12653"/>
                    </a:lnTo>
                    <a:lnTo>
                      <a:pt x="2482" y="12848"/>
                    </a:lnTo>
                    <a:lnTo>
                      <a:pt x="2361" y="13042"/>
                    </a:lnTo>
                    <a:lnTo>
                      <a:pt x="2215" y="13213"/>
                    </a:lnTo>
                    <a:lnTo>
                      <a:pt x="2069" y="13359"/>
                    </a:lnTo>
                    <a:lnTo>
                      <a:pt x="1752" y="13675"/>
                    </a:lnTo>
                    <a:lnTo>
                      <a:pt x="1412" y="13967"/>
                    </a:lnTo>
                    <a:lnTo>
                      <a:pt x="1047" y="14259"/>
                    </a:lnTo>
                    <a:lnTo>
                      <a:pt x="828" y="14381"/>
                    </a:lnTo>
                    <a:lnTo>
                      <a:pt x="633" y="14478"/>
                    </a:lnTo>
                    <a:lnTo>
                      <a:pt x="414" y="14575"/>
                    </a:lnTo>
                    <a:lnTo>
                      <a:pt x="195" y="14648"/>
                    </a:lnTo>
                    <a:lnTo>
                      <a:pt x="98" y="14697"/>
                    </a:lnTo>
                    <a:lnTo>
                      <a:pt x="25" y="14794"/>
                    </a:lnTo>
                    <a:lnTo>
                      <a:pt x="0" y="14891"/>
                    </a:lnTo>
                    <a:lnTo>
                      <a:pt x="25" y="14989"/>
                    </a:lnTo>
                    <a:lnTo>
                      <a:pt x="49" y="15086"/>
                    </a:lnTo>
                    <a:lnTo>
                      <a:pt x="146" y="15159"/>
                    </a:lnTo>
                    <a:lnTo>
                      <a:pt x="244" y="15208"/>
                    </a:lnTo>
                    <a:lnTo>
                      <a:pt x="365" y="15208"/>
                    </a:lnTo>
                    <a:lnTo>
                      <a:pt x="414" y="15183"/>
                    </a:lnTo>
                    <a:lnTo>
                      <a:pt x="560" y="15256"/>
                    </a:lnTo>
                    <a:lnTo>
                      <a:pt x="682" y="15305"/>
                    </a:lnTo>
                    <a:lnTo>
                      <a:pt x="998" y="15378"/>
                    </a:lnTo>
                    <a:lnTo>
                      <a:pt x="1314" y="15402"/>
                    </a:lnTo>
                    <a:lnTo>
                      <a:pt x="1679" y="15402"/>
                    </a:lnTo>
                    <a:lnTo>
                      <a:pt x="2020" y="15354"/>
                    </a:lnTo>
                    <a:lnTo>
                      <a:pt x="2336" y="15305"/>
                    </a:lnTo>
                    <a:lnTo>
                      <a:pt x="2896" y="15183"/>
                    </a:lnTo>
                    <a:lnTo>
                      <a:pt x="3261" y="15062"/>
                    </a:lnTo>
                    <a:lnTo>
                      <a:pt x="3626" y="14916"/>
                    </a:lnTo>
                    <a:lnTo>
                      <a:pt x="3991" y="14770"/>
                    </a:lnTo>
                    <a:lnTo>
                      <a:pt x="4331" y="14575"/>
                    </a:lnTo>
                    <a:lnTo>
                      <a:pt x="4575" y="14429"/>
                    </a:lnTo>
                    <a:lnTo>
                      <a:pt x="4818" y="14259"/>
                    </a:lnTo>
                    <a:lnTo>
                      <a:pt x="5037" y="14040"/>
                    </a:lnTo>
                    <a:lnTo>
                      <a:pt x="5134" y="13918"/>
                    </a:lnTo>
                    <a:lnTo>
                      <a:pt x="5207" y="13797"/>
                    </a:lnTo>
                    <a:lnTo>
                      <a:pt x="5426" y="13821"/>
                    </a:lnTo>
                    <a:lnTo>
                      <a:pt x="5645" y="13845"/>
                    </a:lnTo>
                    <a:lnTo>
                      <a:pt x="6059" y="13967"/>
                    </a:lnTo>
                    <a:lnTo>
                      <a:pt x="6497" y="14113"/>
                    </a:lnTo>
                    <a:lnTo>
                      <a:pt x="6692" y="14186"/>
                    </a:lnTo>
                    <a:lnTo>
                      <a:pt x="6911" y="14235"/>
                    </a:lnTo>
                    <a:lnTo>
                      <a:pt x="7178" y="14283"/>
                    </a:lnTo>
                    <a:lnTo>
                      <a:pt x="7446" y="14308"/>
                    </a:lnTo>
                    <a:lnTo>
                      <a:pt x="7981" y="14332"/>
                    </a:lnTo>
                    <a:lnTo>
                      <a:pt x="8517" y="14308"/>
                    </a:lnTo>
                    <a:lnTo>
                      <a:pt x="9052" y="14259"/>
                    </a:lnTo>
                    <a:lnTo>
                      <a:pt x="9490" y="14210"/>
                    </a:lnTo>
                    <a:lnTo>
                      <a:pt x="9952" y="14137"/>
                    </a:lnTo>
                    <a:lnTo>
                      <a:pt x="10390" y="14040"/>
                    </a:lnTo>
                    <a:lnTo>
                      <a:pt x="10828" y="13918"/>
                    </a:lnTo>
                    <a:lnTo>
                      <a:pt x="11266" y="13797"/>
                    </a:lnTo>
                    <a:lnTo>
                      <a:pt x="11680" y="13651"/>
                    </a:lnTo>
                    <a:lnTo>
                      <a:pt x="12093" y="13480"/>
                    </a:lnTo>
                    <a:lnTo>
                      <a:pt x="12507" y="13286"/>
                    </a:lnTo>
                    <a:lnTo>
                      <a:pt x="12921" y="13067"/>
                    </a:lnTo>
                    <a:lnTo>
                      <a:pt x="13310" y="12823"/>
                    </a:lnTo>
                    <a:lnTo>
                      <a:pt x="13699" y="12556"/>
                    </a:lnTo>
                    <a:lnTo>
                      <a:pt x="14089" y="12264"/>
                    </a:lnTo>
                    <a:lnTo>
                      <a:pt x="14429" y="11947"/>
                    </a:lnTo>
                    <a:lnTo>
                      <a:pt x="14770" y="11607"/>
                    </a:lnTo>
                    <a:lnTo>
                      <a:pt x="15111" y="11266"/>
                    </a:lnTo>
                    <a:lnTo>
                      <a:pt x="15403" y="10901"/>
                    </a:lnTo>
                    <a:lnTo>
                      <a:pt x="15670" y="10512"/>
                    </a:lnTo>
                    <a:lnTo>
                      <a:pt x="15914" y="10098"/>
                    </a:lnTo>
                    <a:lnTo>
                      <a:pt x="16133" y="9684"/>
                    </a:lnTo>
                    <a:lnTo>
                      <a:pt x="16327" y="9246"/>
                    </a:lnTo>
                    <a:lnTo>
                      <a:pt x="16473" y="8808"/>
                    </a:lnTo>
                    <a:lnTo>
                      <a:pt x="16595" y="8346"/>
                    </a:lnTo>
                    <a:lnTo>
                      <a:pt x="16668" y="7884"/>
                    </a:lnTo>
                    <a:lnTo>
                      <a:pt x="16717" y="7421"/>
                    </a:lnTo>
                    <a:lnTo>
                      <a:pt x="16717" y="7178"/>
                    </a:lnTo>
                    <a:lnTo>
                      <a:pt x="16692" y="6959"/>
                    </a:lnTo>
                    <a:lnTo>
                      <a:pt x="16595" y="6497"/>
                    </a:lnTo>
                    <a:lnTo>
                      <a:pt x="16473" y="6035"/>
                    </a:lnTo>
                    <a:lnTo>
                      <a:pt x="16352" y="5597"/>
                    </a:lnTo>
                    <a:lnTo>
                      <a:pt x="16206" y="5134"/>
                    </a:lnTo>
                    <a:lnTo>
                      <a:pt x="16084" y="4672"/>
                    </a:lnTo>
                    <a:lnTo>
                      <a:pt x="15962" y="4210"/>
                    </a:lnTo>
                    <a:lnTo>
                      <a:pt x="15792" y="3772"/>
                    </a:lnTo>
                    <a:lnTo>
                      <a:pt x="15597" y="3358"/>
                    </a:lnTo>
                    <a:lnTo>
                      <a:pt x="15354" y="2993"/>
                    </a:lnTo>
                    <a:lnTo>
                      <a:pt x="15062" y="2652"/>
                    </a:lnTo>
                    <a:lnTo>
                      <a:pt x="14770" y="2336"/>
                    </a:lnTo>
                    <a:lnTo>
                      <a:pt x="14429" y="2044"/>
                    </a:lnTo>
                    <a:lnTo>
                      <a:pt x="14089" y="1776"/>
                    </a:lnTo>
                    <a:lnTo>
                      <a:pt x="13724" y="1509"/>
                    </a:lnTo>
                    <a:lnTo>
                      <a:pt x="13334" y="1265"/>
                    </a:lnTo>
                    <a:lnTo>
                      <a:pt x="12969" y="1046"/>
                    </a:lnTo>
                    <a:lnTo>
                      <a:pt x="12580" y="827"/>
                    </a:lnTo>
                    <a:lnTo>
                      <a:pt x="12166" y="633"/>
                    </a:lnTo>
                    <a:lnTo>
                      <a:pt x="11777" y="487"/>
                    </a:lnTo>
                    <a:lnTo>
                      <a:pt x="11363" y="341"/>
                    </a:lnTo>
                    <a:lnTo>
                      <a:pt x="10950" y="219"/>
                    </a:lnTo>
                    <a:lnTo>
                      <a:pt x="10512" y="146"/>
                    </a:lnTo>
                    <a:lnTo>
                      <a:pt x="10074" y="73"/>
                    </a:lnTo>
                    <a:lnTo>
                      <a:pt x="9271" y="0"/>
                    </a:lnTo>
                    <a:close/>
                  </a:path>
                </a:pathLst>
              </a:custGeom>
              <a:solidFill>
                <a:srgbClr val="4578C3"/>
              </a:solidFill>
              <a:ln>
                <a:solidFill>
                  <a:srgbClr val="6E96D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739AD1"/>
                  </a:solidFill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1207669" y="1645362"/>
            <a:ext cx="3136677" cy="1910051"/>
            <a:chOff x="1700011" y="1635646"/>
            <a:chExt cx="3136677" cy="1910051"/>
          </a:xfrm>
        </p:grpSpPr>
        <p:sp>
          <p:nvSpPr>
            <p:cNvPr id="5" name="文字方塊 4"/>
            <p:cNvSpPr txBox="1"/>
            <p:nvPr/>
          </p:nvSpPr>
          <p:spPr>
            <a:xfrm>
              <a:off x="2180968" y="1635646"/>
              <a:ext cx="1728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matic SC"/>
                  <a:sym typeface="Amatic SC"/>
                </a:rPr>
                <a:t>動</a:t>
              </a:r>
              <a:r>
                <a:rPr lang="zh-TW" altLang="en-US" sz="2800" b="1" dirty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matic SC"/>
                  <a:sym typeface="Amatic SC"/>
                </a:rPr>
                <a:t>機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180968" y="2309945"/>
              <a:ext cx="223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matic SC"/>
                  <a:sym typeface="Amatic SC"/>
                </a:rPr>
                <a:t>系統架構</a:t>
              </a:r>
              <a:r>
                <a:rPr lang="zh-TW" altLang="en-US" sz="2800" b="1" dirty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matic SC"/>
                  <a:sym typeface="Amatic SC"/>
                </a:rPr>
                <a:t>圖</a:t>
              </a:r>
            </a:p>
          </p:txBody>
        </p:sp>
        <p:sp>
          <p:nvSpPr>
            <p:cNvPr id="23" name="Google Shape;348;p39"/>
            <p:cNvSpPr/>
            <p:nvPr/>
          </p:nvSpPr>
          <p:spPr>
            <a:xfrm>
              <a:off x="1725511" y="1719676"/>
              <a:ext cx="322972" cy="324383"/>
            </a:xfrm>
            <a:custGeom>
              <a:avLst/>
              <a:gdLst/>
              <a:ahLst/>
              <a:cxnLst/>
              <a:rect l="l" t="t" r="r" b="b"/>
              <a:pathLst>
                <a:path w="16717" h="16790" extrusionOk="0">
                  <a:moveTo>
                    <a:pt x="8687" y="511"/>
                  </a:moveTo>
                  <a:lnTo>
                    <a:pt x="9174" y="1046"/>
                  </a:lnTo>
                  <a:lnTo>
                    <a:pt x="9660" y="1606"/>
                  </a:lnTo>
                  <a:lnTo>
                    <a:pt x="10025" y="2068"/>
                  </a:lnTo>
                  <a:lnTo>
                    <a:pt x="10196" y="2312"/>
                  </a:lnTo>
                  <a:lnTo>
                    <a:pt x="10390" y="2531"/>
                  </a:lnTo>
                  <a:lnTo>
                    <a:pt x="10585" y="2701"/>
                  </a:lnTo>
                  <a:lnTo>
                    <a:pt x="10780" y="2871"/>
                  </a:lnTo>
                  <a:lnTo>
                    <a:pt x="11023" y="2969"/>
                  </a:lnTo>
                  <a:lnTo>
                    <a:pt x="11242" y="3042"/>
                  </a:lnTo>
                  <a:lnTo>
                    <a:pt x="11485" y="3066"/>
                  </a:lnTo>
                  <a:lnTo>
                    <a:pt x="11729" y="3042"/>
                  </a:lnTo>
                  <a:lnTo>
                    <a:pt x="11972" y="2969"/>
                  </a:lnTo>
                  <a:lnTo>
                    <a:pt x="12215" y="2847"/>
                  </a:lnTo>
                  <a:lnTo>
                    <a:pt x="12337" y="2750"/>
                  </a:lnTo>
                  <a:lnTo>
                    <a:pt x="12434" y="2652"/>
                  </a:lnTo>
                  <a:lnTo>
                    <a:pt x="12605" y="2433"/>
                  </a:lnTo>
                  <a:lnTo>
                    <a:pt x="12726" y="2190"/>
                  </a:lnTo>
                  <a:lnTo>
                    <a:pt x="12824" y="1922"/>
                  </a:lnTo>
                  <a:lnTo>
                    <a:pt x="12921" y="1679"/>
                  </a:lnTo>
                  <a:lnTo>
                    <a:pt x="13043" y="1411"/>
                  </a:lnTo>
                  <a:lnTo>
                    <a:pt x="13164" y="1168"/>
                  </a:lnTo>
                  <a:lnTo>
                    <a:pt x="13335" y="973"/>
                  </a:lnTo>
                  <a:lnTo>
                    <a:pt x="13456" y="852"/>
                  </a:lnTo>
                  <a:lnTo>
                    <a:pt x="13602" y="779"/>
                  </a:lnTo>
                  <a:lnTo>
                    <a:pt x="13724" y="706"/>
                  </a:lnTo>
                  <a:lnTo>
                    <a:pt x="13870" y="657"/>
                  </a:lnTo>
                  <a:lnTo>
                    <a:pt x="13991" y="608"/>
                  </a:lnTo>
                  <a:lnTo>
                    <a:pt x="14137" y="584"/>
                  </a:lnTo>
                  <a:lnTo>
                    <a:pt x="14283" y="584"/>
                  </a:lnTo>
                  <a:lnTo>
                    <a:pt x="14429" y="608"/>
                  </a:lnTo>
                  <a:lnTo>
                    <a:pt x="14721" y="681"/>
                  </a:lnTo>
                  <a:lnTo>
                    <a:pt x="14989" y="779"/>
                  </a:lnTo>
                  <a:lnTo>
                    <a:pt x="15232" y="949"/>
                  </a:lnTo>
                  <a:lnTo>
                    <a:pt x="15451" y="1119"/>
                  </a:lnTo>
                  <a:lnTo>
                    <a:pt x="15403" y="1168"/>
                  </a:lnTo>
                  <a:lnTo>
                    <a:pt x="15354" y="1217"/>
                  </a:lnTo>
                  <a:lnTo>
                    <a:pt x="15354" y="1265"/>
                  </a:lnTo>
                  <a:lnTo>
                    <a:pt x="15354" y="1314"/>
                  </a:lnTo>
                  <a:lnTo>
                    <a:pt x="15403" y="1363"/>
                  </a:lnTo>
                  <a:lnTo>
                    <a:pt x="15646" y="1363"/>
                  </a:lnTo>
                  <a:lnTo>
                    <a:pt x="15670" y="1387"/>
                  </a:lnTo>
                  <a:lnTo>
                    <a:pt x="15768" y="1533"/>
                  </a:lnTo>
                  <a:lnTo>
                    <a:pt x="15646" y="1557"/>
                  </a:lnTo>
                  <a:lnTo>
                    <a:pt x="15500" y="1606"/>
                  </a:lnTo>
                  <a:lnTo>
                    <a:pt x="15427" y="1630"/>
                  </a:lnTo>
                  <a:lnTo>
                    <a:pt x="15378" y="1703"/>
                  </a:lnTo>
                  <a:lnTo>
                    <a:pt x="15354" y="1752"/>
                  </a:lnTo>
                  <a:lnTo>
                    <a:pt x="15378" y="1801"/>
                  </a:lnTo>
                  <a:lnTo>
                    <a:pt x="15451" y="1825"/>
                  </a:lnTo>
                  <a:lnTo>
                    <a:pt x="15500" y="1849"/>
                  </a:lnTo>
                  <a:lnTo>
                    <a:pt x="15646" y="1874"/>
                  </a:lnTo>
                  <a:lnTo>
                    <a:pt x="15914" y="1874"/>
                  </a:lnTo>
                  <a:lnTo>
                    <a:pt x="16011" y="2068"/>
                  </a:lnTo>
                  <a:lnTo>
                    <a:pt x="15841" y="2044"/>
                  </a:lnTo>
                  <a:lnTo>
                    <a:pt x="15695" y="2044"/>
                  </a:lnTo>
                  <a:lnTo>
                    <a:pt x="15573" y="2068"/>
                  </a:lnTo>
                  <a:lnTo>
                    <a:pt x="15451" y="2141"/>
                  </a:lnTo>
                  <a:lnTo>
                    <a:pt x="15427" y="2141"/>
                  </a:lnTo>
                  <a:lnTo>
                    <a:pt x="15451" y="2166"/>
                  </a:lnTo>
                  <a:lnTo>
                    <a:pt x="15500" y="2239"/>
                  </a:lnTo>
                  <a:lnTo>
                    <a:pt x="15573" y="2287"/>
                  </a:lnTo>
                  <a:lnTo>
                    <a:pt x="15743" y="2360"/>
                  </a:lnTo>
                  <a:lnTo>
                    <a:pt x="16084" y="2458"/>
                  </a:lnTo>
                  <a:lnTo>
                    <a:pt x="16084" y="2652"/>
                  </a:lnTo>
                  <a:lnTo>
                    <a:pt x="16060" y="2823"/>
                  </a:lnTo>
                  <a:lnTo>
                    <a:pt x="15646" y="2725"/>
                  </a:lnTo>
                  <a:lnTo>
                    <a:pt x="15427" y="2652"/>
                  </a:lnTo>
                  <a:lnTo>
                    <a:pt x="15330" y="2628"/>
                  </a:lnTo>
                  <a:lnTo>
                    <a:pt x="15184" y="2628"/>
                  </a:lnTo>
                  <a:lnTo>
                    <a:pt x="15184" y="2652"/>
                  </a:lnTo>
                  <a:lnTo>
                    <a:pt x="15281" y="2750"/>
                  </a:lnTo>
                  <a:lnTo>
                    <a:pt x="15378" y="2847"/>
                  </a:lnTo>
                  <a:lnTo>
                    <a:pt x="15622" y="2993"/>
                  </a:lnTo>
                  <a:lnTo>
                    <a:pt x="15768" y="3090"/>
                  </a:lnTo>
                  <a:lnTo>
                    <a:pt x="15962" y="3139"/>
                  </a:lnTo>
                  <a:lnTo>
                    <a:pt x="15841" y="3309"/>
                  </a:lnTo>
                  <a:lnTo>
                    <a:pt x="15768" y="3407"/>
                  </a:lnTo>
                  <a:lnTo>
                    <a:pt x="15670" y="3334"/>
                  </a:lnTo>
                  <a:lnTo>
                    <a:pt x="15573" y="3285"/>
                  </a:lnTo>
                  <a:lnTo>
                    <a:pt x="15378" y="3212"/>
                  </a:lnTo>
                  <a:lnTo>
                    <a:pt x="14989" y="3017"/>
                  </a:lnTo>
                  <a:lnTo>
                    <a:pt x="14794" y="2944"/>
                  </a:lnTo>
                  <a:lnTo>
                    <a:pt x="14600" y="2896"/>
                  </a:lnTo>
                  <a:lnTo>
                    <a:pt x="14575" y="2896"/>
                  </a:lnTo>
                  <a:lnTo>
                    <a:pt x="14575" y="2920"/>
                  </a:lnTo>
                  <a:lnTo>
                    <a:pt x="14673" y="3090"/>
                  </a:lnTo>
                  <a:lnTo>
                    <a:pt x="14819" y="3236"/>
                  </a:lnTo>
                  <a:lnTo>
                    <a:pt x="14965" y="3358"/>
                  </a:lnTo>
                  <a:lnTo>
                    <a:pt x="15135" y="3455"/>
                  </a:lnTo>
                  <a:lnTo>
                    <a:pt x="15427" y="3626"/>
                  </a:lnTo>
                  <a:lnTo>
                    <a:pt x="15086" y="3747"/>
                  </a:lnTo>
                  <a:lnTo>
                    <a:pt x="14989" y="3674"/>
                  </a:lnTo>
                  <a:lnTo>
                    <a:pt x="14867" y="3650"/>
                  </a:lnTo>
                  <a:lnTo>
                    <a:pt x="14770" y="3601"/>
                  </a:lnTo>
                  <a:lnTo>
                    <a:pt x="14673" y="3528"/>
                  </a:lnTo>
                  <a:lnTo>
                    <a:pt x="14527" y="3407"/>
                  </a:lnTo>
                  <a:lnTo>
                    <a:pt x="14429" y="3358"/>
                  </a:lnTo>
                  <a:lnTo>
                    <a:pt x="14332" y="3334"/>
                  </a:lnTo>
                  <a:lnTo>
                    <a:pt x="14308" y="3334"/>
                  </a:lnTo>
                  <a:lnTo>
                    <a:pt x="14259" y="3358"/>
                  </a:lnTo>
                  <a:lnTo>
                    <a:pt x="14235" y="3431"/>
                  </a:lnTo>
                  <a:lnTo>
                    <a:pt x="14259" y="3528"/>
                  </a:lnTo>
                  <a:lnTo>
                    <a:pt x="14308" y="3650"/>
                  </a:lnTo>
                  <a:lnTo>
                    <a:pt x="14478" y="3845"/>
                  </a:lnTo>
                  <a:lnTo>
                    <a:pt x="14551" y="3918"/>
                  </a:lnTo>
                  <a:lnTo>
                    <a:pt x="14308" y="4015"/>
                  </a:lnTo>
                  <a:lnTo>
                    <a:pt x="14186" y="3942"/>
                  </a:lnTo>
                  <a:lnTo>
                    <a:pt x="14064" y="3893"/>
                  </a:lnTo>
                  <a:lnTo>
                    <a:pt x="14016" y="3869"/>
                  </a:lnTo>
                  <a:lnTo>
                    <a:pt x="13943" y="3845"/>
                  </a:lnTo>
                  <a:lnTo>
                    <a:pt x="13918" y="3869"/>
                  </a:lnTo>
                  <a:lnTo>
                    <a:pt x="13894" y="3893"/>
                  </a:lnTo>
                  <a:lnTo>
                    <a:pt x="13894" y="3966"/>
                  </a:lnTo>
                  <a:lnTo>
                    <a:pt x="13918" y="4039"/>
                  </a:lnTo>
                  <a:lnTo>
                    <a:pt x="13991" y="4161"/>
                  </a:lnTo>
                  <a:lnTo>
                    <a:pt x="14040" y="4210"/>
                  </a:lnTo>
                  <a:lnTo>
                    <a:pt x="13967" y="4283"/>
                  </a:lnTo>
                  <a:lnTo>
                    <a:pt x="13870" y="4404"/>
                  </a:lnTo>
                  <a:lnTo>
                    <a:pt x="13845" y="4331"/>
                  </a:lnTo>
                  <a:lnTo>
                    <a:pt x="13797" y="4234"/>
                  </a:lnTo>
                  <a:lnTo>
                    <a:pt x="13724" y="4161"/>
                  </a:lnTo>
                  <a:lnTo>
                    <a:pt x="13651" y="4161"/>
                  </a:lnTo>
                  <a:lnTo>
                    <a:pt x="13626" y="4234"/>
                  </a:lnTo>
                  <a:lnTo>
                    <a:pt x="13602" y="4283"/>
                  </a:lnTo>
                  <a:lnTo>
                    <a:pt x="13602" y="4380"/>
                  </a:lnTo>
                  <a:lnTo>
                    <a:pt x="13602" y="4428"/>
                  </a:lnTo>
                  <a:lnTo>
                    <a:pt x="13675" y="4550"/>
                  </a:lnTo>
                  <a:lnTo>
                    <a:pt x="13748" y="4647"/>
                  </a:lnTo>
                  <a:lnTo>
                    <a:pt x="13699" y="4842"/>
                  </a:lnTo>
                  <a:lnTo>
                    <a:pt x="13675" y="5037"/>
                  </a:lnTo>
                  <a:lnTo>
                    <a:pt x="13699" y="5231"/>
                  </a:lnTo>
                  <a:lnTo>
                    <a:pt x="13724" y="5426"/>
                  </a:lnTo>
                  <a:lnTo>
                    <a:pt x="13797" y="5621"/>
                  </a:lnTo>
                  <a:lnTo>
                    <a:pt x="13870" y="5815"/>
                  </a:lnTo>
                  <a:lnTo>
                    <a:pt x="13967" y="5986"/>
                  </a:lnTo>
                  <a:lnTo>
                    <a:pt x="14089" y="6132"/>
                  </a:lnTo>
                  <a:lnTo>
                    <a:pt x="14308" y="6351"/>
                  </a:lnTo>
                  <a:lnTo>
                    <a:pt x="14527" y="6570"/>
                  </a:lnTo>
                  <a:lnTo>
                    <a:pt x="14746" y="6764"/>
                  </a:lnTo>
                  <a:lnTo>
                    <a:pt x="14965" y="6983"/>
                  </a:lnTo>
                  <a:lnTo>
                    <a:pt x="15597" y="7640"/>
                  </a:lnTo>
                  <a:lnTo>
                    <a:pt x="15914" y="7981"/>
                  </a:lnTo>
                  <a:lnTo>
                    <a:pt x="16254" y="8273"/>
                  </a:lnTo>
                  <a:lnTo>
                    <a:pt x="16279" y="8297"/>
                  </a:lnTo>
                  <a:lnTo>
                    <a:pt x="16230" y="8443"/>
                  </a:lnTo>
                  <a:lnTo>
                    <a:pt x="16133" y="8346"/>
                  </a:lnTo>
                  <a:lnTo>
                    <a:pt x="16035" y="8249"/>
                  </a:lnTo>
                  <a:lnTo>
                    <a:pt x="15768" y="8078"/>
                  </a:lnTo>
                  <a:lnTo>
                    <a:pt x="15573" y="7981"/>
                  </a:lnTo>
                  <a:lnTo>
                    <a:pt x="15378" y="7884"/>
                  </a:lnTo>
                  <a:lnTo>
                    <a:pt x="15159" y="7811"/>
                  </a:lnTo>
                  <a:lnTo>
                    <a:pt x="14940" y="7738"/>
                  </a:lnTo>
                  <a:lnTo>
                    <a:pt x="14892" y="7762"/>
                  </a:lnTo>
                  <a:lnTo>
                    <a:pt x="14892" y="7786"/>
                  </a:lnTo>
                  <a:lnTo>
                    <a:pt x="15013" y="7932"/>
                  </a:lnTo>
                  <a:lnTo>
                    <a:pt x="15159" y="8078"/>
                  </a:lnTo>
                  <a:lnTo>
                    <a:pt x="15476" y="8297"/>
                  </a:lnTo>
                  <a:lnTo>
                    <a:pt x="15695" y="8468"/>
                  </a:lnTo>
                  <a:lnTo>
                    <a:pt x="15889" y="8614"/>
                  </a:lnTo>
                  <a:lnTo>
                    <a:pt x="15987" y="8687"/>
                  </a:lnTo>
                  <a:lnTo>
                    <a:pt x="16060" y="8711"/>
                  </a:lnTo>
                  <a:lnTo>
                    <a:pt x="15865" y="9003"/>
                  </a:lnTo>
                  <a:lnTo>
                    <a:pt x="15816" y="9076"/>
                  </a:lnTo>
                  <a:lnTo>
                    <a:pt x="15816" y="9052"/>
                  </a:lnTo>
                  <a:lnTo>
                    <a:pt x="15768" y="8954"/>
                  </a:lnTo>
                  <a:lnTo>
                    <a:pt x="15695" y="8881"/>
                  </a:lnTo>
                  <a:lnTo>
                    <a:pt x="15597" y="8833"/>
                  </a:lnTo>
                  <a:lnTo>
                    <a:pt x="15524" y="8784"/>
                  </a:lnTo>
                  <a:lnTo>
                    <a:pt x="15135" y="8614"/>
                  </a:lnTo>
                  <a:lnTo>
                    <a:pt x="14916" y="8516"/>
                  </a:lnTo>
                  <a:lnTo>
                    <a:pt x="14721" y="8395"/>
                  </a:lnTo>
                  <a:lnTo>
                    <a:pt x="14527" y="8273"/>
                  </a:lnTo>
                  <a:lnTo>
                    <a:pt x="14332" y="8176"/>
                  </a:lnTo>
                  <a:lnTo>
                    <a:pt x="14283" y="8176"/>
                  </a:lnTo>
                  <a:lnTo>
                    <a:pt x="14283" y="8200"/>
                  </a:lnTo>
                  <a:lnTo>
                    <a:pt x="14259" y="8249"/>
                  </a:lnTo>
                  <a:lnTo>
                    <a:pt x="14308" y="8346"/>
                  </a:lnTo>
                  <a:lnTo>
                    <a:pt x="14356" y="8419"/>
                  </a:lnTo>
                  <a:lnTo>
                    <a:pt x="14527" y="8589"/>
                  </a:lnTo>
                  <a:lnTo>
                    <a:pt x="14721" y="8735"/>
                  </a:lnTo>
                  <a:lnTo>
                    <a:pt x="14892" y="8833"/>
                  </a:lnTo>
                  <a:lnTo>
                    <a:pt x="15086" y="8954"/>
                  </a:lnTo>
                  <a:lnTo>
                    <a:pt x="15305" y="9076"/>
                  </a:lnTo>
                  <a:lnTo>
                    <a:pt x="15427" y="9100"/>
                  </a:lnTo>
                  <a:lnTo>
                    <a:pt x="15549" y="9149"/>
                  </a:lnTo>
                  <a:lnTo>
                    <a:pt x="15743" y="9149"/>
                  </a:lnTo>
                  <a:lnTo>
                    <a:pt x="15768" y="9125"/>
                  </a:lnTo>
                  <a:lnTo>
                    <a:pt x="15451" y="9587"/>
                  </a:lnTo>
                  <a:lnTo>
                    <a:pt x="15330" y="9490"/>
                  </a:lnTo>
                  <a:lnTo>
                    <a:pt x="15208" y="9417"/>
                  </a:lnTo>
                  <a:lnTo>
                    <a:pt x="14965" y="9246"/>
                  </a:lnTo>
                  <a:lnTo>
                    <a:pt x="14746" y="9100"/>
                  </a:lnTo>
                  <a:lnTo>
                    <a:pt x="14502" y="8954"/>
                  </a:lnTo>
                  <a:lnTo>
                    <a:pt x="14381" y="8881"/>
                  </a:lnTo>
                  <a:lnTo>
                    <a:pt x="14235" y="8833"/>
                  </a:lnTo>
                  <a:lnTo>
                    <a:pt x="14113" y="8808"/>
                  </a:lnTo>
                  <a:lnTo>
                    <a:pt x="13991" y="8808"/>
                  </a:lnTo>
                  <a:lnTo>
                    <a:pt x="13943" y="8833"/>
                  </a:lnTo>
                  <a:lnTo>
                    <a:pt x="13943" y="8857"/>
                  </a:lnTo>
                  <a:lnTo>
                    <a:pt x="14016" y="8954"/>
                  </a:lnTo>
                  <a:lnTo>
                    <a:pt x="14089" y="9052"/>
                  </a:lnTo>
                  <a:lnTo>
                    <a:pt x="14283" y="9222"/>
                  </a:lnTo>
                  <a:lnTo>
                    <a:pt x="14673" y="9514"/>
                  </a:lnTo>
                  <a:lnTo>
                    <a:pt x="14916" y="9709"/>
                  </a:lnTo>
                  <a:lnTo>
                    <a:pt x="15062" y="9806"/>
                  </a:lnTo>
                  <a:lnTo>
                    <a:pt x="15208" y="9903"/>
                  </a:lnTo>
                  <a:lnTo>
                    <a:pt x="15086" y="10049"/>
                  </a:lnTo>
                  <a:lnTo>
                    <a:pt x="15013" y="10122"/>
                  </a:lnTo>
                  <a:lnTo>
                    <a:pt x="14843" y="10001"/>
                  </a:lnTo>
                  <a:lnTo>
                    <a:pt x="14721" y="9928"/>
                  </a:lnTo>
                  <a:lnTo>
                    <a:pt x="14405" y="9782"/>
                  </a:lnTo>
                  <a:lnTo>
                    <a:pt x="14089" y="9636"/>
                  </a:lnTo>
                  <a:lnTo>
                    <a:pt x="13943" y="9538"/>
                  </a:lnTo>
                  <a:lnTo>
                    <a:pt x="13797" y="9441"/>
                  </a:lnTo>
                  <a:lnTo>
                    <a:pt x="13699" y="9319"/>
                  </a:lnTo>
                  <a:lnTo>
                    <a:pt x="13626" y="9149"/>
                  </a:lnTo>
                  <a:lnTo>
                    <a:pt x="13578" y="9149"/>
                  </a:lnTo>
                  <a:lnTo>
                    <a:pt x="13554" y="9295"/>
                  </a:lnTo>
                  <a:lnTo>
                    <a:pt x="13578" y="9392"/>
                  </a:lnTo>
                  <a:lnTo>
                    <a:pt x="13602" y="9514"/>
                  </a:lnTo>
                  <a:lnTo>
                    <a:pt x="13651" y="9611"/>
                  </a:lnTo>
                  <a:lnTo>
                    <a:pt x="13724" y="9709"/>
                  </a:lnTo>
                  <a:lnTo>
                    <a:pt x="13797" y="9782"/>
                  </a:lnTo>
                  <a:lnTo>
                    <a:pt x="13991" y="9952"/>
                  </a:lnTo>
                  <a:lnTo>
                    <a:pt x="14283" y="10122"/>
                  </a:lnTo>
                  <a:lnTo>
                    <a:pt x="14600" y="10268"/>
                  </a:lnTo>
                  <a:lnTo>
                    <a:pt x="14746" y="10390"/>
                  </a:lnTo>
                  <a:lnTo>
                    <a:pt x="14551" y="10512"/>
                  </a:lnTo>
                  <a:lnTo>
                    <a:pt x="14356" y="10633"/>
                  </a:lnTo>
                  <a:lnTo>
                    <a:pt x="14259" y="10512"/>
                  </a:lnTo>
                  <a:lnTo>
                    <a:pt x="14137" y="10414"/>
                  </a:lnTo>
                  <a:lnTo>
                    <a:pt x="13894" y="10244"/>
                  </a:lnTo>
                  <a:lnTo>
                    <a:pt x="13724" y="10122"/>
                  </a:lnTo>
                  <a:lnTo>
                    <a:pt x="13578" y="9976"/>
                  </a:lnTo>
                  <a:lnTo>
                    <a:pt x="13456" y="9855"/>
                  </a:lnTo>
                  <a:lnTo>
                    <a:pt x="13408" y="9782"/>
                  </a:lnTo>
                  <a:lnTo>
                    <a:pt x="13359" y="9733"/>
                  </a:lnTo>
                  <a:lnTo>
                    <a:pt x="13310" y="9733"/>
                  </a:lnTo>
                  <a:lnTo>
                    <a:pt x="13286" y="9757"/>
                  </a:lnTo>
                  <a:lnTo>
                    <a:pt x="13262" y="9830"/>
                  </a:lnTo>
                  <a:lnTo>
                    <a:pt x="13262" y="9928"/>
                  </a:lnTo>
                  <a:lnTo>
                    <a:pt x="13262" y="10001"/>
                  </a:lnTo>
                  <a:lnTo>
                    <a:pt x="13310" y="10098"/>
                  </a:lnTo>
                  <a:lnTo>
                    <a:pt x="13408" y="10244"/>
                  </a:lnTo>
                  <a:lnTo>
                    <a:pt x="13529" y="10390"/>
                  </a:lnTo>
                  <a:lnTo>
                    <a:pt x="13699" y="10536"/>
                  </a:lnTo>
                  <a:lnTo>
                    <a:pt x="13894" y="10682"/>
                  </a:lnTo>
                  <a:lnTo>
                    <a:pt x="13991" y="10779"/>
                  </a:lnTo>
                  <a:lnTo>
                    <a:pt x="13894" y="10828"/>
                  </a:lnTo>
                  <a:lnTo>
                    <a:pt x="13578" y="10828"/>
                  </a:lnTo>
                  <a:lnTo>
                    <a:pt x="13505" y="10804"/>
                  </a:lnTo>
                  <a:lnTo>
                    <a:pt x="13335" y="10706"/>
                  </a:lnTo>
                  <a:lnTo>
                    <a:pt x="13213" y="10560"/>
                  </a:lnTo>
                  <a:lnTo>
                    <a:pt x="13116" y="10414"/>
                  </a:lnTo>
                  <a:lnTo>
                    <a:pt x="13018" y="10244"/>
                  </a:lnTo>
                  <a:lnTo>
                    <a:pt x="12872" y="9879"/>
                  </a:lnTo>
                  <a:lnTo>
                    <a:pt x="12775" y="9636"/>
                  </a:lnTo>
                  <a:lnTo>
                    <a:pt x="12653" y="9392"/>
                  </a:lnTo>
                  <a:lnTo>
                    <a:pt x="12532" y="9173"/>
                  </a:lnTo>
                  <a:lnTo>
                    <a:pt x="12386" y="8979"/>
                  </a:lnTo>
                  <a:lnTo>
                    <a:pt x="12215" y="8808"/>
                  </a:lnTo>
                  <a:lnTo>
                    <a:pt x="12021" y="8662"/>
                  </a:lnTo>
                  <a:lnTo>
                    <a:pt x="11777" y="8565"/>
                  </a:lnTo>
                  <a:lnTo>
                    <a:pt x="11510" y="8468"/>
                  </a:lnTo>
                  <a:lnTo>
                    <a:pt x="11218" y="8443"/>
                  </a:lnTo>
                  <a:lnTo>
                    <a:pt x="10926" y="8443"/>
                  </a:lnTo>
                  <a:lnTo>
                    <a:pt x="10634" y="8492"/>
                  </a:lnTo>
                  <a:lnTo>
                    <a:pt x="10366" y="8589"/>
                  </a:lnTo>
                  <a:lnTo>
                    <a:pt x="10098" y="8687"/>
                  </a:lnTo>
                  <a:lnTo>
                    <a:pt x="9855" y="8833"/>
                  </a:lnTo>
                  <a:lnTo>
                    <a:pt x="9612" y="9027"/>
                  </a:lnTo>
                  <a:lnTo>
                    <a:pt x="9393" y="9198"/>
                  </a:lnTo>
                  <a:lnTo>
                    <a:pt x="9198" y="9392"/>
                  </a:lnTo>
                  <a:lnTo>
                    <a:pt x="9028" y="9611"/>
                  </a:lnTo>
                  <a:lnTo>
                    <a:pt x="8906" y="9855"/>
                  </a:lnTo>
                  <a:lnTo>
                    <a:pt x="8784" y="10122"/>
                  </a:lnTo>
                  <a:lnTo>
                    <a:pt x="8711" y="10366"/>
                  </a:lnTo>
                  <a:lnTo>
                    <a:pt x="8663" y="10633"/>
                  </a:lnTo>
                  <a:lnTo>
                    <a:pt x="8638" y="10925"/>
                  </a:lnTo>
                  <a:lnTo>
                    <a:pt x="8663" y="11193"/>
                  </a:lnTo>
                  <a:lnTo>
                    <a:pt x="8736" y="11461"/>
                  </a:lnTo>
                  <a:lnTo>
                    <a:pt x="8833" y="11680"/>
                  </a:lnTo>
                  <a:lnTo>
                    <a:pt x="8955" y="11874"/>
                  </a:lnTo>
                  <a:lnTo>
                    <a:pt x="9101" y="12045"/>
                  </a:lnTo>
                  <a:lnTo>
                    <a:pt x="9295" y="12191"/>
                  </a:lnTo>
                  <a:lnTo>
                    <a:pt x="9514" y="12312"/>
                  </a:lnTo>
                  <a:lnTo>
                    <a:pt x="9733" y="12409"/>
                  </a:lnTo>
                  <a:lnTo>
                    <a:pt x="10001" y="12507"/>
                  </a:lnTo>
                  <a:lnTo>
                    <a:pt x="10220" y="12580"/>
                  </a:lnTo>
                  <a:lnTo>
                    <a:pt x="10463" y="12677"/>
                  </a:lnTo>
                  <a:lnTo>
                    <a:pt x="10658" y="12799"/>
                  </a:lnTo>
                  <a:lnTo>
                    <a:pt x="10731" y="12872"/>
                  </a:lnTo>
                  <a:lnTo>
                    <a:pt x="10804" y="12969"/>
                  </a:lnTo>
                  <a:lnTo>
                    <a:pt x="10780" y="12969"/>
                  </a:lnTo>
                  <a:lnTo>
                    <a:pt x="10536" y="12920"/>
                  </a:lnTo>
                  <a:lnTo>
                    <a:pt x="10317" y="12872"/>
                  </a:lnTo>
                  <a:lnTo>
                    <a:pt x="10098" y="12847"/>
                  </a:lnTo>
                  <a:lnTo>
                    <a:pt x="9855" y="12847"/>
                  </a:lnTo>
                  <a:lnTo>
                    <a:pt x="9831" y="12872"/>
                  </a:lnTo>
                  <a:lnTo>
                    <a:pt x="9831" y="12896"/>
                  </a:lnTo>
                  <a:lnTo>
                    <a:pt x="9831" y="12920"/>
                  </a:lnTo>
                  <a:lnTo>
                    <a:pt x="9831" y="12945"/>
                  </a:lnTo>
                  <a:lnTo>
                    <a:pt x="10293" y="13139"/>
                  </a:lnTo>
                  <a:lnTo>
                    <a:pt x="10609" y="13285"/>
                  </a:lnTo>
                  <a:lnTo>
                    <a:pt x="10780" y="13334"/>
                  </a:lnTo>
                  <a:lnTo>
                    <a:pt x="10926" y="13358"/>
                  </a:lnTo>
                  <a:lnTo>
                    <a:pt x="10901" y="13504"/>
                  </a:lnTo>
                  <a:lnTo>
                    <a:pt x="10877" y="13650"/>
                  </a:lnTo>
                  <a:lnTo>
                    <a:pt x="10634" y="13602"/>
                  </a:lnTo>
                  <a:lnTo>
                    <a:pt x="10366" y="13577"/>
                  </a:lnTo>
                  <a:lnTo>
                    <a:pt x="10098" y="13504"/>
                  </a:lnTo>
                  <a:lnTo>
                    <a:pt x="9879" y="13383"/>
                  </a:lnTo>
                  <a:lnTo>
                    <a:pt x="9855" y="13407"/>
                  </a:lnTo>
                  <a:lnTo>
                    <a:pt x="9831" y="13431"/>
                  </a:lnTo>
                  <a:lnTo>
                    <a:pt x="10025" y="13650"/>
                  </a:lnTo>
                  <a:lnTo>
                    <a:pt x="10123" y="13748"/>
                  </a:lnTo>
                  <a:lnTo>
                    <a:pt x="10269" y="13821"/>
                  </a:lnTo>
                  <a:lnTo>
                    <a:pt x="10512" y="13918"/>
                  </a:lnTo>
                  <a:lnTo>
                    <a:pt x="10780" y="13991"/>
                  </a:lnTo>
                  <a:lnTo>
                    <a:pt x="10609" y="14283"/>
                  </a:lnTo>
                  <a:lnTo>
                    <a:pt x="9952" y="14113"/>
                  </a:lnTo>
                  <a:lnTo>
                    <a:pt x="9490" y="13967"/>
                  </a:lnTo>
                  <a:lnTo>
                    <a:pt x="9271" y="13894"/>
                  </a:lnTo>
                  <a:lnTo>
                    <a:pt x="9028" y="13845"/>
                  </a:lnTo>
                  <a:lnTo>
                    <a:pt x="9003" y="13869"/>
                  </a:lnTo>
                  <a:lnTo>
                    <a:pt x="8979" y="13869"/>
                  </a:lnTo>
                  <a:lnTo>
                    <a:pt x="8955" y="13918"/>
                  </a:lnTo>
                  <a:lnTo>
                    <a:pt x="8979" y="13942"/>
                  </a:lnTo>
                  <a:lnTo>
                    <a:pt x="9271" y="14137"/>
                  </a:lnTo>
                  <a:lnTo>
                    <a:pt x="9587" y="14356"/>
                  </a:lnTo>
                  <a:lnTo>
                    <a:pt x="9952" y="14526"/>
                  </a:lnTo>
                  <a:lnTo>
                    <a:pt x="10147" y="14599"/>
                  </a:lnTo>
                  <a:lnTo>
                    <a:pt x="10317" y="14648"/>
                  </a:lnTo>
                  <a:lnTo>
                    <a:pt x="10074" y="14916"/>
                  </a:lnTo>
                  <a:lnTo>
                    <a:pt x="9855" y="14867"/>
                  </a:lnTo>
                  <a:lnTo>
                    <a:pt x="9685" y="14867"/>
                  </a:lnTo>
                  <a:lnTo>
                    <a:pt x="9393" y="14818"/>
                  </a:lnTo>
                  <a:lnTo>
                    <a:pt x="9101" y="14721"/>
                  </a:lnTo>
                  <a:lnTo>
                    <a:pt x="8809" y="14599"/>
                  </a:lnTo>
                  <a:lnTo>
                    <a:pt x="8541" y="14429"/>
                  </a:lnTo>
                  <a:lnTo>
                    <a:pt x="8517" y="14429"/>
                  </a:lnTo>
                  <a:lnTo>
                    <a:pt x="8517" y="14453"/>
                  </a:lnTo>
                  <a:lnTo>
                    <a:pt x="8565" y="14624"/>
                  </a:lnTo>
                  <a:lnTo>
                    <a:pt x="8687" y="14770"/>
                  </a:lnTo>
                  <a:lnTo>
                    <a:pt x="8809" y="14891"/>
                  </a:lnTo>
                  <a:lnTo>
                    <a:pt x="8955" y="14989"/>
                  </a:lnTo>
                  <a:lnTo>
                    <a:pt x="9125" y="15086"/>
                  </a:lnTo>
                  <a:lnTo>
                    <a:pt x="9295" y="15159"/>
                  </a:lnTo>
                  <a:lnTo>
                    <a:pt x="9490" y="15208"/>
                  </a:lnTo>
                  <a:lnTo>
                    <a:pt x="9660" y="15232"/>
                  </a:lnTo>
                  <a:lnTo>
                    <a:pt x="9320" y="15500"/>
                  </a:lnTo>
                  <a:lnTo>
                    <a:pt x="9271" y="15451"/>
                  </a:lnTo>
                  <a:lnTo>
                    <a:pt x="9125" y="15354"/>
                  </a:lnTo>
                  <a:lnTo>
                    <a:pt x="8955" y="15281"/>
                  </a:lnTo>
                  <a:lnTo>
                    <a:pt x="8590" y="15135"/>
                  </a:lnTo>
                  <a:lnTo>
                    <a:pt x="8298" y="14989"/>
                  </a:lnTo>
                  <a:lnTo>
                    <a:pt x="8152" y="14940"/>
                  </a:lnTo>
                  <a:lnTo>
                    <a:pt x="8030" y="14867"/>
                  </a:lnTo>
                  <a:lnTo>
                    <a:pt x="8006" y="14867"/>
                  </a:lnTo>
                  <a:lnTo>
                    <a:pt x="7981" y="14891"/>
                  </a:lnTo>
                  <a:lnTo>
                    <a:pt x="7957" y="14989"/>
                  </a:lnTo>
                  <a:lnTo>
                    <a:pt x="7981" y="15062"/>
                  </a:lnTo>
                  <a:lnTo>
                    <a:pt x="8006" y="15135"/>
                  </a:lnTo>
                  <a:lnTo>
                    <a:pt x="8054" y="15208"/>
                  </a:lnTo>
                  <a:lnTo>
                    <a:pt x="8152" y="15329"/>
                  </a:lnTo>
                  <a:lnTo>
                    <a:pt x="8298" y="15427"/>
                  </a:lnTo>
                  <a:lnTo>
                    <a:pt x="8590" y="15597"/>
                  </a:lnTo>
                  <a:lnTo>
                    <a:pt x="8930" y="15767"/>
                  </a:lnTo>
                  <a:lnTo>
                    <a:pt x="8614" y="15986"/>
                  </a:lnTo>
                  <a:lnTo>
                    <a:pt x="8322" y="15792"/>
                  </a:lnTo>
                  <a:lnTo>
                    <a:pt x="8054" y="15597"/>
                  </a:lnTo>
                  <a:lnTo>
                    <a:pt x="7762" y="15402"/>
                  </a:lnTo>
                  <a:lnTo>
                    <a:pt x="7470" y="15183"/>
                  </a:lnTo>
                  <a:lnTo>
                    <a:pt x="7203" y="14916"/>
                  </a:lnTo>
                  <a:lnTo>
                    <a:pt x="6935" y="14599"/>
                  </a:lnTo>
                  <a:lnTo>
                    <a:pt x="6667" y="14307"/>
                  </a:lnTo>
                  <a:lnTo>
                    <a:pt x="6375" y="14040"/>
                  </a:lnTo>
                  <a:lnTo>
                    <a:pt x="6229" y="13942"/>
                  </a:lnTo>
                  <a:lnTo>
                    <a:pt x="6083" y="13845"/>
                  </a:lnTo>
                  <a:lnTo>
                    <a:pt x="5937" y="13772"/>
                  </a:lnTo>
                  <a:lnTo>
                    <a:pt x="5767" y="13699"/>
                  </a:lnTo>
                  <a:lnTo>
                    <a:pt x="5597" y="13650"/>
                  </a:lnTo>
                  <a:lnTo>
                    <a:pt x="5427" y="13626"/>
                  </a:lnTo>
                  <a:lnTo>
                    <a:pt x="5256" y="13626"/>
                  </a:lnTo>
                  <a:lnTo>
                    <a:pt x="5086" y="13650"/>
                  </a:lnTo>
                  <a:lnTo>
                    <a:pt x="4916" y="13529"/>
                  </a:lnTo>
                  <a:lnTo>
                    <a:pt x="4843" y="13456"/>
                  </a:lnTo>
                  <a:lnTo>
                    <a:pt x="4745" y="13383"/>
                  </a:lnTo>
                  <a:lnTo>
                    <a:pt x="4697" y="13407"/>
                  </a:lnTo>
                  <a:lnTo>
                    <a:pt x="4672" y="13456"/>
                  </a:lnTo>
                  <a:lnTo>
                    <a:pt x="4697" y="13529"/>
                  </a:lnTo>
                  <a:lnTo>
                    <a:pt x="4721" y="13602"/>
                  </a:lnTo>
                  <a:lnTo>
                    <a:pt x="4843" y="13772"/>
                  </a:lnTo>
                  <a:lnTo>
                    <a:pt x="4818" y="13772"/>
                  </a:lnTo>
                  <a:lnTo>
                    <a:pt x="4697" y="13869"/>
                  </a:lnTo>
                  <a:lnTo>
                    <a:pt x="4502" y="13748"/>
                  </a:lnTo>
                  <a:lnTo>
                    <a:pt x="4380" y="13723"/>
                  </a:lnTo>
                  <a:lnTo>
                    <a:pt x="4283" y="13699"/>
                  </a:lnTo>
                  <a:lnTo>
                    <a:pt x="4259" y="13723"/>
                  </a:lnTo>
                  <a:lnTo>
                    <a:pt x="4259" y="13748"/>
                  </a:lnTo>
                  <a:lnTo>
                    <a:pt x="4356" y="13918"/>
                  </a:lnTo>
                  <a:lnTo>
                    <a:pt x="4478" y="14088"/>
                  </a:lnTo>
                  <a:lnTo>
                    <a:pt x="4356" y="14234"/>
                  </a:lnTo>
                  <a:lnTo>
                    <a:pt x="4259" y="14405"/>
                  </a:lnTo>
                  <a:lnTo>
                    <a:pt x="4161" y="14307"/>
                  </a:lnTo>
                  <a:lnTo>
                    <a:pt x="4064" y="14186"/>
                  </a:lnTo>
                  <a:lnTo>
                    <a:pt x="3918" y="13942"/>
                  </a:lnTo>
                  <a:lnTo>
                    <a:pt x="3894" y="13942"/>
                  </a:lnTo>
                  <a:lnTo>
                    <a:pt x="3869" y="13967"/>
                  </a:lnTo>
                  <a:lnTo>
                    <a:pt x="3869" y="14186"/>
                  </a:lnTo>
                  <a:lnTo>
                    <a:pt x="3894" y="14380"/>
                  </a:lnTo>
                  <a:lnTo>
                    <a:pt x="3967" y="14575"/>
                  </a:lnTo>
                  <a:lnTo>
                    <a:pt x="4015" y="14648"/>
                  </a:lnTo>
                  <a:lnTo>
                    <a:pt x="4088" y="14721"/>
                  </a:lnTo>
                  <a:lnTo>
                    <a:pt x="3821" y="15329"/>
                  </a:lnTo>
                  <a:lnTo>
                    <a:pt x="3772" y="15281"/>
                  </a:lnTo>
                  <a:lnTo>
                    <a:pt x="3699" y="15110"/>
                  </a:lnTo>
                  <a:lnTo>
                    <a:pt x="3650" y="14916"/>
                  </a:lnTo>
                  <a:lnTo>
                    <a:pt x="3602" y="14794"/>
                  </a:lnTo>
                  <a:lnTo>
                    <a:pt x="3553" y="14672"/>
                  </a:lnTo>
                  <a:lnTo>
                    <a:pt x="3456" y="14551"/>
                  </a:lnTo>
                  <a:lnTo>
                    <a:pt x="3407" y="14526"/>
                  </a:lnTo>
                  <a:lnTo>
                    <a:pt x="3358" y="14478"/>
                  </a:lnTo>
                  <a:lnTo>
                    <a:pt x="3334" y="14502"/>
                  </a:lnTo>
                  <a:lnTo>
                    <a:pt x="3310" y="14526"/>
                  </a:lnTo>
                  <a:lnTo>
                    <a:pt x="3285" y="14794"/>
                  </a:lnTo>
                  <a:lnTo>
                    <a:pt x="3310" y="15013"/>
                  </a:lnTo>
                  <a:lnTo>
                    <a:pt x="3334" y="15208"/>
                  </a:lnTo>
                  <a:lnTo>
                    <a:pt x="3358" y="15354"/>
                  </a:lnTo>
                  <a:lnTo>
                    <a:pt x="3431" y="15475"/>
                  </a:lnTo>
                  <a:lnTo>
                    <a:pt x="3504" y="15597"/>
                  </a:lnTo>
                  <a:lnTo>
                    <a:pt x="3626" y="15694"/>
                  </a:lnTo>
                  <a:lnTo>
                    <a:pt x="3480" y="15865"/>
                  </a:lnTo>
                  <a:lnTo>
                    <a:pt x="3334" y="16035"/>
                  </a:lnTo>
                  <a:lnTo>
                    <a:pt x="3358" y="15986"/>
                  </a:lnTo>
                  <a:lnTo>
                    <a:pt x="3358" y="15913"/>
                  </a:lnTo>
                  <a:lnTo>
                    <a:pt x="3358" y="15865"/>
                  </a:lnTo>
                  <a:lnTo>
                    <a:pt x="3334" y="15816"/>
                  </a:lnTo>
                  <a:lnTo>
                    <a:pt x="3188" y="15621"/>
                  </a:lnTo>
                  <a:lnTo>
                    <a:pt x="3091" y="15402"/>
                  </a:lnTo>
                  <a:lnTo>
                    <a:pt x="2920" y="14940"/>
                  </a:lnTo>
                  <a:lnTo>
                    <a:pt x="2896" y="14916"/>
                  </a:lnTo>
                  <a:lnTo>
                    <a:pt x="2872" y="14916"/>
                  </a:lnTo>
                  <a:lnTo>
                    <a:pt x="2847" y="14940"/>
                  </a:lnTo>
                  <a:lnTo>
                    <a:pt x="2823" y="15232"/>
                  </a:lnTo>
                  <a:lnTo>
                    <a:pt x="2823" y="15378"/>
                  </a:lnTo>
                  <a:lnTo>
                    <a:pt x="2823" y="15524"/>
                  </a:lnTo>
                  <a:lnTo>
                    <a:pt x="2872" y="15670"/>
                  </a:lnTo>
                  <a:lnTo>
                    <a:pt x="2896" y="15792"/>
                  </a:lnTo>
                  <a:lnTo>
                    <a:pt x="2969" y="15938"/>
                  </a:lnTo>
                  <a:lnTo>
                    <a:pt x="3066" y="16059"/>
                  </a:lnTo>
                  <a:lnTo>
                    <a:pt x="3164" y="16108"/>
                  </a:lnTo>
                  <a:lnTo>
                    <a:pt x="3237" y="16108"/>
                  </a:lnTo>
                  <a:lnTo>
                    <a:pt x="3115" y="16181"/>
                  </a:lnTo>
                  <a:lnTo>
                    <a:pt x="2993" y="16230"/>
                  </a:lnTo>
                  <a:lnTo>
                    <a:pt x="2872" y="16254"/>
                  </a:lnTo>
                  <a:lnTo>
                    <a:pt x="2726" y="16278"/>
                  </a:lnTo>
                  <a:lnTo>
                    <a:pt x="2774" y="16181"/>
                  </a:lnTo>
                  <a:lnTo>
                    <a:pt x="2750" y="16132"/>
                  </a:lnTo>
                  <a:lnTo>
                    <a:pt x="2750" y="16084"/>
                  </a:lnTo>
                  <a:lnTo>
                    <a:pt x="2555" y="15646"/>
                  </a:lnTo>
                  <a:lnTo>
                    <a:pt x="2458" y="15427"/>
                  </a:lnTo>
                  <a:lnTo>
                    <a:pt x="2336" y="15232"/>
                  </a:lnTo>
                  <a:lnTo>
                    <a:pt x="2312" y="15208"/>
                  </a:lnTo>
                  <a:lnTo>
                    <a:pt x="2263" y="15232"/>
                  </a:lnTo>
                  <a:lnTo>
                    <a:pt x="2190" y="15354"/>
                  </a:lnTo>
                  <a:lnTo>
                    <a:pt x="2166" y="15500"/>
                  </a:lnTo>
                  <a:lnTo>
                    <a:pt x="2166" y="15621"/>
                  </a:lnTo>
                  <a:lnTo>
                    <a:pt x="2190" y="15767"/>
                  </a:lnTo>
                  <a:lnTo>
                    <a:pt x="2263" y="16035"/>
                  </a:lnTo>
                  <a:lnTo>
                    <a:pt x="2385" y="16278"/>
                  </a:lnTo>
                  <a:lnTo>
                    <a:pt x="2166" y="16230"/>
                  </a:lnTo>
                  <a:lnTo>
                    <a:pt x="1971" y="16132"/>
                  </a:lnTo>
                  <a:lnTo>
                    <a:pt x="1971" y="16059"/>
                  </a:lnTo>
                  <a:lnTo>
                    <a:pt x="1874" y="15573"/>
                  </a:lnTo>
                  <a:lnTo>
                    <a:pt x="1850" y="15475"/>
                  </a:lnTo>
                  <a:lnTo>
                    <a:pt x="1777" y="15402"/>
                  </a:lnTo>
                  <a:lnTo>
                    <a:pt x="1704" y="15329"/>
                  </a:lnTo>
                  <a:lnTo>
                    <a:pt x="1606" y="15305"/>
                  </a:lnTo>
                  <a:lnTo>
                    <a:pt x="1558" y="15305"/>
                  </a:lnTo>
                  <a:lnTo>
                    <a:pt x="1533" y="15354"/>
                  </a:lnTo>
                  <a:lnTo>
                    <a:pt x="1509" y="15451"/>
                  </a:lnTo>
                  <a:lnTo>
                    <a:pt x="1485" y="15548"/>
                  </a:lnTo>
                  <a:lnTo>
                    <a:pt x="1509" y="15767"/>
                  </a:lnTo>
                  <a:lnTo>
                    <a:pt x="1509" y="15792"/>
                  </a:lnTo>
                  <a:lnTo>
                    <a:pt x="1387" y="15646"/>
                  </a:lnTo>
                  <a:lnTo>
                    <a:pt x="1266" y="15500"/>
                  </a:lnTo>
                  <a:lnTo>
                    <a:pt x="1144" y="15329"/>
                  </a:lnTo>
                  <a:lnTo>
                    <a:pt x="1047" y="15135"/>
                  </a:lnTo>
                  <a:lnTo>
                    <a:pt x="876" y="14770"/>
                  </a:lnTo>
                  <a:lnTo>
                    <a:pt x="779" y="14405"/>
                  </a:lnTo>
                  <a:lnTo>
                    <a:pt x="730" y="14234"/>
                  </a:lnTo>
                  <a:lnTo>
                    <a:pt x="706" y="14040"/>
                  </a:lnTo>
                  <a:lnTo>
                    <a:pt x="706" y="13869"/>
                  </a:lnTo>
                  <a:lnTo>
                    <a:pt x="730" y="13699"/>
                  </a:lnTo>
                  <a:lnTo>
                    <a:pt x="779" y="13529"/>
                  </a:lnTo>
                  <a:lnTo>
                    <a:pt x="828" y="13358"/>
                  </a:lnTo>
                  <a:lnTo>
                    <a:pt x="925" y="13212"/>
                  </a:lnTo>
                  <a:lnTo>
                    <a:pt x="1047" y="13066"/>
                  </a:lnTo>
                  <a:lnTo>
                    <a:pt x="1168" y="12969"/>
                  </a:lnTo>
                  <a:lnTo>
                    <a:pt x="1314" y="12872"/>
                  </a:lnTo>
                  <a:lnTo>
                    <a:pt x="1606" y="12726"/>
                  </a:lnTo>
                  <a:lnTo>
                    <a:pt x="1923" y="12580"/>
                  </a:lnTo>
                  <a:lnTo>
                    <a:pt x="2239" y="12458"/>
                  </a:lnTo>
                  <a:lnTo>
                    <a:pt x="2507" y="12288"/>
                  </a:lnTo>
                  <a:lnTo>
                    <a:pt x="2726" y="12118"/>
                  </a:lnTo>
                  <a:lnTo>
                    <a:pt x="2896" y="11899"/>
                  </a:lnTo>
                  <a:lnTo>
                    <a:pt x="2945" y="11777"/>
                  </a:lnTo>
                  <a:lnTo>
                    <a:pt x="2993" y="11680"/>
                  </a:lnTo>
                  <a:lnTo>
                    <a:pt x="3018" y="11558"/>
                  </a:lnTo>
                  <a:lnTo>
                    <a:pt x="3042" y="11436"/>
                  </a:lnTo>
                  <a:lnTo>
                    <a:pt x="3042" y="11315"/>
                  </a:lnTo>
                  <a:lnTo>
                    <a:pt x="3018" y="11193"/>
                  </a:lnTo>
                  <a:lnTo>
                    <a:pt x="2969" y="11047"/>
                  </a:lnTo>
                  <a:lnTo>
                    <a:pt x="2896" y="10925"/>
                  </a:lnTo>
                  <a:lnTo>
                    <a:pt x="2823" y="10804"/>
                  </a:lnTo>
                  <a:lnTo>
                    <a:pt x="2701" y="10682"/>
                  </a:lnTo>
                  <a:lnTo>
                    <a:pt x="2361" y="10341"/>
                  </a:lnTo>
                  <a:lnTo>
                    <a:pt x="1996" y="10025"/>
                  </a:lnTo>
                  <a:lnTo>
                    <a:pt x="1655" y="9709"/>
                  </a:lnTo>
                  <a:lnTo>
                    <a:pt x="1290" y="9392"/>
                  </a:lnTo>
                  <a:lnTo>
                    <a:pt x="1095" y="9149"/>
                  </a:lnTo>
                  <a:lnTo>
                    <a:pt x="901" y="8906"/>
                  </a:lnTo>
                  <a:lnTo>
                    <a:pt x="706" y="8662"/>
                  </a:lnTo>
                  <a:lnTo>
                    <a:pt x="487" y="8443"/>
                  </a:lnTo>
                  <a:lnTo>
                    <a:pt x="925" y="7932"/>
                  </a:lnTo>
                  <a:lnTo>
                    <a:pt x="1363" y="7397"/>
                  </a:lnTo>
                  <a:lnTo>
                    <a:pt x="1777" y="6886"/>
                  </a:lnTo>
                  <a:lnTo>
                    <a:pt x="2239" y="6375"/>
                  </a:lnTo>
                  <a:lnTo>
                    <a:pt x="2458" y="6156"/>
                  </a:lnTo>
                  <a:lnTo>
                    <a:pt x="2604" y="6059"/>
                  </a:lnTo>
                  <a:lnTo>
                    <a:pt x="2750" y="5961"/>
                  </a:lnTo>
                  <a:lnTo>
                    <a:pt x="2896" y="5888"/>
                  </a:lnTo>
                  <a:lnTo>
                    <a:pt x="3042" y="5840"/>
                  </a:lnTo>
                  <a:lnTo>
                    <a:pt x="3212" y="5815"/>
                  </a:lnTo>
                  <a:lnTo>
                    <a:pt x="3358" y="5815"/>
                  </a:lnTo>
                  <a:lnTo>
                    <a:pt x="3456" y="5864"/>
                  </a:lnTo>
                  <a:lnTo>
                    <a:pt x="3529" y="5888"/>
                  </a:lnTo>
                  <a:lnTo>
                    <a:pt x="3675" y="6010"/>
                  </a:lnTo>
                  <a:lnTo>
                    <a:pt x="3796" y="6156"/>
                  </a:lnTo>
                  <a:lnTo>
                    <a:pt x="3894" y="6326"/>
                  </a:lnTo>
                  <a:lnTo>
                    <a:pt x="4113" y="6667"/>
                  </a:lnTo>
                  <a:lnTo>
                    <a:pt x="4307" y="7032"/>
                  </a:lnTo>
                  <a:lnTo>
                    <a:pt x="4502" y="7373"/>
                  </a:lnTo>
                  <a:lnTo>
                    <a:pt x="4624" y="7543"/>
                  </a:lnTo>
                  <a:lnTo>
                    <a:pt x="4745" y="7713"/>
                  </a:lnTo>
                  <a:lnTo>
                    <a:pt x="4916" y="7859"/>
                  </a:lnTo>
                  <a:lnTo>
                    <a:pt x="5110" y="7981"/>
                  </a:lnTo>
                  <a:lnTo>
                    <a:pt x="5305" y="8054"/>
                  </a:lnTo>
                  <a:lnTo>
                    <a:pt x="5500" y="8103"/>
                  </a:lnTo>
                  <a:lnTo>
                    <a:pt x="5913" y="8103"/>
                  </a:lnTo>
                  <a:lnTo>
                    <a:pt x="6132" y="8054"/>
                  </a:lnTo>
                  <a:lnTo>
                    <a:pt x="6351" y="7981"/>
                  </a:lnTo>
                  <a:lnTo>
                    <a:pt x="6643" y="7859"/>
                  </a:lnTo>
                  <a:lnTo>
                    <a:pt x="6935" y="7713"/>
                  </a:lnTo>
                  <a:lnTo>
                    <a:pt x="7227" y="7519"/>
                  </a:lnTo>
                  <a:lnTo>
                    <a:pt x="7470" y="7324"/>
                  </a:lnTo>
                  <a:lnTo>
                    <a:pt x="7689" y="7105"/>
                  </a:lnTo>
                  <a:lnTo>
                    <a:pt x="7884" y="6837"/>
                  </a:lnTo>
                  <a:lnTo>
                    <a:pt x="8054" y="6570"/>
                  </a:lnTo>
                  <a:lnTo>
                    <a:pt x="8176" y="6253"/>
                  </a:lnTo>
                  <a:lnTo>
                    <a:pt x="8249" y="5937"/>
                  </a:lnTo>
                  <a:lnTo>
                    <a:pt x="8273" y="5645"/>
                  </a:lnTo>
                  <a:lnTo>
                    <a:pt x="8225" y="5353"/>
                  </a:lnTo>
                  <a:lnTo>
                    <a:pt x="8127" y="5110"/>
                  </a:lnTo>
                  <a:lnTo>
                    <a:pt x="7981" y="4866"/>
                  </a:lnTo>
                  <a:lnTo>
                    <a:pt x="7787" y="4672"/>
                  </a:lnTo>
                  <a:lnTo>
                    <a:pt x="7568" y="4501"/>
                  </a:lnTo>
                  <a:lnTo>
                    <a:pt x="7276" y="4355"/>
                  </a:lnTo>
                  <a:lnTo>
                    <a:pt x="7008" y="4234"/>
                  </a:lnTo>
                  <a:lnTo>
                    <a:pt x="6716" y="4137"/>
                  </a:lnTo>
                  <a:lnTo>
                    <a:pt x="6424" y="4039"/>
                  </a:lnTo>
                  <a:lnTo>
                    <a:pt x="6156" y="3918"/>
                  </a:lnTo>
                  <a:lnTo>
                    <a:pt x="6059" y="3845"/>
                  </a:lnTo>
                  <a:lnTo>
                    <a:pt x="5986" y="3772"/>
                  </a:lnTo>
                  <a:lnTo>
                    <a:pt x="5913" y="3699"/>
                  </a:lnTo>
                  <a:lnTo>
                    <a:pt x="5864" y="3626"/>
                  </a:lnTo>
                  <a:lnTo>
                    <a:pt x="5816" y="3455"/>
                  </a:lnTo>
                  <a:lnTo>
                    <a:pt x="5791" y="3261"/>
                  </a:lnTo>
                  <a:lnTo>
                    <a:pt x="5816" y="3066"/>
                  </a:lnTo>
                  <a:lnTo>
                    <a:pt x="5864" y="2896"/>
                  </a:lnTo>
                  <a:lnTo>
                    <a:pt x="5962" y="2701"/>
                  </a:lnTo>
                  <a:lnTo>
                    <a:pt x="6059" y="2531"/>
                  </a:lnTo>
                  <a:lnTo>
                    <a:pt x="6302" y="2214"/>
                  </a:lnTo>
                  <a:lnTo>
                    <a:pt x="6594" y="1898"/>
                  </a:lnTo>
                  <a:lnTo>
                    <a:pt x="6911" y="1630"/>
                  </a:lnTo>
                  <a:lnTo>
                    <a:pt x="7227" y="1363"/>
                  </a:lnTo>
                  <a:lnTo>
                    <a:pt x="7592" y="1119"/>
                  </a:lnTo>
                  <a:lnTo>
                    <a:pt x="7957" y="900"/>
                  </a:lnTo>
                  <a:lnTo>
                    <a:pt x="8322" y="706"/>
                  </a:lnTo>
                  <a:lnTo>
                    <a:pt x="8687" y="511"/>
                  </a:lnTo>
                  <a:close/>
                  <a:moveTo>
                    <a:pt x="8590" y="0"/>
                  </a:moveTo>
                  <a:lnTo>
                    <a:pt x="8541" y="24"/>
                  </a:lnTo>
                  <a:lnTo>
                    <a:pt x="8176" y="219"/>
                  </a:lnTo>
                  <a:lnTo>
                    <a:pt x="7811" y="414"/>
                  </a:lnTo>
                  <a:lnTo>
                    <a:pt x="7470" y="608"/>
                  </a:lnTo>
                  <a:lnTo>
                    <a:pt x="7130" y="827"/>
                  </a:lnTo>
                  <a:lnTo>
                    <a:pt x="6813" y="1071"/>
                  </a:lnTo>
                  <a:lnTo>
                    <a:pt x="6497" y="1314"/>
                  </a:lnTo>
                  <a:lnTo>
                    <a:pt x="6205" y="1606"/>
                  </a:lnTo>
                  <a:lnTo>
                    <a:pt x="5913" y="1874"/>
                  </a:lnTo>
                  <a:lnTo>
                    <a:pt x="5694" y="2117"/>
                  </a:lnTo>
                  <a:lnTo>
                    <a:pt x="5524" y="2360"/>
                  </a:lnTo>
                  <a:lnTo>
                    <a:pt x="5378" y="2628"/>
                  </a:lnTo>
                  <a:lnTo>
                    <a:pt x="5281" y="2920"/>
                  </a:lnTo>
                  <a:lnTo>
                    <a:pt x="5256" y="3066"/>
                  </a:lnTo>
                  <a:lnTo>
                    <a:pt x="5232" y="3212"/>
                  </a:lnTo>
                  <a:lnTo>
                    <a:pt x="5232" y="3382"/>
                  </a:lnTo>
                  <a:lnTo>
                    <a:pt x="5256" y="3528"/>
                  </a:lnTo>
                  <a:lnTo>
                    <a:pt x="5281" y="3650"/>
                  </a:lnTo>
                  <a:lnTo>
                    <a:pt x="5354" y="3796"/>
                  </a:lnTo>
                  <a:lnTo>
                    <a:pt x="5427" y="3942"/>
                  </a:lnTo>
                  <a:lnTo>
                    <a:pt x="5524" y="4064"/>
                  </a:lnTo>
                  <a:lnTo>
                    <a:pt x="5645" y="4185"/>
                  </a:lnTo>
                  <a:lnTo>
                    <a:pt x="5767" y="4283"/>
                  </a:lnTo>
                  <a:lnTo>
                    <a:pt x="6035" y="4428"/>
                  </a:lnTo>
                  <a:lnTo>
                    <a:pt x="6327" y="4550"/>
                  </a:lnTo>
                  <a:lnTo>
                    <a:pt x="6643" y="4647"/>
                  </a:lnTo>
                  <a:lnTo>
                    <a:pt x="6935" y="4745"/>
                  </a:lnTo>
                  <a:lnTo>
                    <a:pt x="7203" y="4891"/>
                  </a:lnTo>
                  <a:lnTo>
                    <a:pt x="7349" y="4964"/>
                  </a:lnTo>
                  <a:lnTo>
                    <a:pt x="7446" y="5061"/>
                  </a:lnTo>
                  <a:lnTo>
                    <a:pt x="7543" y="5158"/>
                  </a:lnTo>
                  <a:lnTo>
                    <a:pt x="7641" y="5280"/>
                  </a:lnTo>
                  <a:lnTo>
                    <a:pt x="7689" y="5377"/>
                  </a:lnTo>
                  <a:lnTo>
                    <a:pt x="7714" y="5475"/>
                  </a:lnTo>
                  <a:lnTo>
                    <a:pt x="7738" y="5669"/>
                  </a:lnTo>
                  <a:lnTo>
                    <a:pt x="7714" y="5864"/>
                  </a:lnTo>
                  <a:lnTo>
                    <a:pt x="7665" y="6083"/>
                  </a:lnTo>
                  <a:lnTo>
                    <a:pt x="7592" y="6278"/>
                  </a:lnTo>
                  <a:lnTo>
                    <a:pt x="7495" y="6472"/>
                  </a:lnTo>
                  <a:lnTo>
                    <a:pt x="7373" y="6643"/>
                  </a:lnTo>
                  <a:lnTo>
                    <a:pt x="7251" y="6789"/>
                  </a:lnTo>
                  <a:lnTo>
                    <a:pt x="7105" y="6910"/>
                  </a:lnTo>
                  <a:lnTo>
                    <a:pt x="6959" y="7056"/>
                  </a:lnTo>
                  <a:lnTo>
                    <a:pt x="6789" y="7154"/>
                  </a:lnTo>
                  <a:lnTo>
                    <a:pt x="6619" y="7275"/>
                  </a:lnTo>
                  <a:lnTo>
                    <a:pt x="6254" y="7446"/>
                  </a:lnTo>
                  <a:lnTo>
                    <a:pt x="5864" y="7567"/>
                  </a:lnTo>
                  <a:lnTo>
                    <a:pt x="5767" y="7592"/>
                  </a:lnTo>
                  <a:lnTo>
                    <a:pt x="5645" y="7592"/>
                  </a:lnTo>
                  <a:lnTo>
                    <a:pt x="5548" y="7567"/>
                  </a:lnTo>
                  <a:lnTo>
                    <a:pt x="5451" y="7543"/>
                  </a:lnTo>
                  <a:lnTo>
                    <a:pt x="5281" y="7446"/>
                  </a:lnTo>
                  <a:lnTo>
                    <a:pt x="5135" y="7300"/>
                  </a:lnTo>
                  <a:lnTo>
                    <a:pt x="4989" y="7154"/>
                  </a:lnTo>
                  <a:lnTo>
                    <a:pt x="4891" y="6959"/>
                  </a:lnTo>
                  <a:lnTo>
                    <a:pt x="4672" y="6594"/>
                  </a:lnTo>
                  <a:lnTo>
                    <a:pt x="4502" y="6253"/>
                  </a:lnTo>
                  <a:lnTo>
                    <a:pt x="4283" y="5888"/>
                  </a:lnTo>
                  <a:lnTo>
                    <a:pt x="4161" y="5742"/>
                  </a:lnTo>
                  <a:lnTo>
                    <a:pt x="4040" y="5596"/>
                  </a:lnTo>
                  <a:lnTo>
                    <a:pt x="3869" y="5475"/>
                  </a:lnTo>
                  <a:lnTo>
                    <a:pt x="3699" y="5377"/>
                  </a:lnTo>
                  <a:lnTo>
                    <a:pt x="3577" y="5304"/>
                  </a:lnTo>
                  <a:lnTo>
                    <a:pt x="3456" y="5280"/>
                  </a:lnTo>
                  <a:lnTo>
                    <a:pt x="3334" y="5256"/>
                  </a:lnTo>
                  <a:lnTo>
                    <a:pt x="3188" y="5256"/>
                  </a:lnTo>
                  <a:lnTo>
                    <a:pt x="2945" y="5304"/>
                  </a:lnTo>
                  <a:lnTo>
                    <a:pt x="2701" y="5377"/>
                  </a:lnTo>
                  <a:lnTo>
                    <a:pt x="2458" y="5499"/>
                  </a:lnTo>
                  <a:lnTo>
                    <a:pt x="2239" y="5645"/>
                  </a:lnTo>
                  <a:lnTo>
                    <a:pt x="2044" y="5815"/>
                  </a:lnTo>
                  <a:lnTo>
                    <a:pt x="1850" y="5986"/>
                  </a:lnTo>
                  <a:lnTo>
                    <a:pt x="1606" y="6229"/>
                  </a:lnTo>
                  <a:lnTo>
                    <a:pt x="1387" y="6521"/>
                  </a:lnTo>
                  <a:lnTo>
                    <a:pt x="998" y="7081"/>
                  </a:lnTo>
                  <a:lnTo>
                    <a:pt x="730" y="7397"/>
                  </a:lnTo>
                  <a:lnTo>
                    <a:pt x="487" y="7713"/>
                  </a:lnTo>
                  <a:lnTo>
                    <a:pt x="244" y="8030"/>
                  </a:lnTo>
                  <a:lnTo>
                    <a:pt x="25" y="8395"/>
                  </a:lnTo>
                  <a:lnTo>
                    <a:pt x="0" y="8492"/>
                  </a:lnTo>
                  <a:lnTo>
                    <a:pt x="25" y="8565"/>
                  </a:lnTo>
                  <a:lnTo>
                    <a:pt x="98" y="8638"/>
                  </a:lnTo>
                  <a:lnTo>
                    <a:pt x="171" y="8662"/>
                  </a:lnTo>
                  <a:lnTo>
                    <a:pt x="341" y="8906"/>
                  </a:lnTo>
                  <a:lnTo>
                    <a:pt x="487" y="9149"/>
                  </a:lnTo>
                  <a:lnTo>
                    <a:pt x="730" y="9441"/>
                  </a:lnTo>
                  <a:lnTo>
                    <a:pt x="974" y="9709"/>
                  </a:lnTo>
                  <a:lnTo>
                    <a:pt x="1290" y="10049"/>
                  </a:lnTo>
                  <a:lnTo>
                    <a:pt x="1655" y="10390"/>
                  </a:lnTo>
                  <a:lnTo>
                    <a:pt x="2361" y="10998"/>
                  </a:lnTo>
                  <a:lnTo>
                    <a:pt x="2458" y="11120"/>
                  </a:lnTo>
                  <a:lnTo>
                    <a:pt x="2531" y="11217"/>
                  </a:lnTo>
                  <a:lnTo>
                    <a:pt x="2580" y="11290"/>
                  </a:lnTo>
                  <a:lnTo>
                    <a:pt x="2580" y="11388"/>
                  </a:lnTo>
                  <a:lnTo>
                    <a:pt x="2580" y="11485"/>
                  </a:lnTo>
                  <a:lnTo>
                    <a:pt x="2531" y="11582"/>
                  </a:lnTo>
                  <a:lnTo>
                    <a:pt x="2482" y="11655"/>
                  </a:lnTo>
                  <a:lnTo>
                    <a:pt x="2409" y="11728"/>
                  </a:lnTo>
                  <a:lnTo>
                    <a:pt x="2239" y="11874"/>
                  </a:lnTo>
                  <a:lnTo>
                    <a:pt x="2044" y="11996"/>
                  </a:lnTo>
                  <a:lnTo>
                    <a:pt x="1655" y="12191"/>
                  </a:lnTo>
                  <a:lnTo>
                    <a:pt x="1387" y="12312"/>
                  </a:lnTo>
                  <a:lnTo>
                    <a:pt x="1095" y="12458"/>
                  </a:lnTo>
                  <a:lnTo>
                    <a:pt x="852" y="12604"/>
                  </a:lnTo>
                  <a:lnTo>
                    <a:pt x="609" y="12799"/>
                  </a:lnTo>
                  <a:lnTo>
                    <a:pt x="511" y="12920"/>
                  </a:lnTo>
                  <a:lnTo>
                    <a:pt x="438" y="13042"/>
                  </a:lnTo>
                  <a:lnTo>
                    <a:pt x="365" y="13164"/>
                  </a:lnTo>
                  <a:lnTo>
                    <a:pt x="317" y="13285"/>
                  </a:lnTo>
                  <a:lnTo>
                    <a:pt x="244" y="13577"/>
                  </a:lnTo>
                  <a:lnTo>
                    <a:pt x="219" y="13869"/>
                  </a:lnTo>
                  <a:lnTo>
                    <a:pt x="244" y="14161"/>
                  </a:lnTo>
                  <a:lnTo>
                    <a:pt x="268" y="14453"/>
                  </a:lnTo>
                  <a:lnTo>
                    <a:pt x="341" y="14745"/>
                  </a:lnTo>
                  <a:lnTo>
                    <a:pt x="438" y="15013"/>
                  </a:lnTo>
                  <a:lnTo>
                    <a:pt x="536" y="15281"/>
                  </a:lnTo>
                  <a:lnTo>
                    <a:pt x="682" y="15524"/>
                  </a:lnTo>
                  <a:lnTo>
                    <a:pt x="852" y="15767"/>
                  </a:lnTo>
                  <a:lnTo>
                    <a:pt x="1022" y="16011"/>
                  </a:lnTo>
                  <a:lnTo>
                    <a:pt x="1241" y="16205"/>
                  </a:lnTo>
                  <a:lnTo>
                    <a:pt x="1460" y="16400"/>
                  </a:lnTo>
                  <a:lnTo>
                    <a:pt x="1704" y="16546"/>
                  </a:lnTo>
                  <a:lnTo>
                    <a:pt x="1971" y="16668"/>
                  </a:lnTo>
                  <a:lnTo>
                    <a:pt x="2190" y="16741"/>
                  </a:lnTo>
                  <a:lnTo>
                    <a:pt x="2434" y="16765"/>
                  </a:lnTo>
                  <a:lnTo>
                    <a:pt x="2653" y="16789"/>
                  </a:lnTo>
                  <a:lnTo>
                    <a:pt x="2896" y="16765"/>
                  </a:lnTo>
                  <a:lnTo>
                    <a:pt x="3115" y="16716"/>
                  </a:lnTo>
                  <a:lnTo>
                    <a:pt x="3334" y="16643"/>
                  </a:lnTo>
                  <a:lnTo>
                    <a:pt x="3529" y="16522"/>
                  </a:lnTo>
                  <a:lnTo>
                    <a:pt x="3723" y="16351"/>
                  </a:lnTo>
                  <a:lnTo>
                    <a:pt x="3869" y="16205"/>
                  </a:lnTo>
                  <a:lnTo>
                    <a:pt x="3991" y="16035"/>
                  </a:lnTo>
                  <a:lnTo>
                    <a:pt x="4113" y="15840"/>
                  </a:lnTo>
                  <a:lnTo>
                    <a:pt x="4210" y="15646"/>
                  </a:lnTo>
                  <a:lnTo>
                    <a:pt x="4405" y="15256"/>
                  </a:lnTo>
                  <a:lnTo>
                    <a:pt x="4575" y="14867"/>
                  </a:lnTo>
                  <a:lnTo>
                    <a:pt x="4697" y="14648"/>
                  </a:lnTo>
                  <a:lnTo>
                    <a:pt x="4818" y="14478"/>
                  </a:lnTo>
                  <a:lnTo>
                    <a:pt x="4940" y="14332"/>
                  </a:lnTo>
                  <a:lnTo>
                    <a:pt x="5086" y="14234"/>
                  </a:lnTo>
                  <a:lnTo>
                    <a:pt x="5232" y="14161"/>
                  </a:lnTo>
                  <a:lnTo>
                    <a:pt x="5402" y="14137"/>
                  </a:lnTo>
                  <a:lnTo>
                    <a:pt x="5621" y="14186"/>
                  </a:lnTo>
                  <a:lnTo>
                    <a:pt x="5840" y="14259"/>
                  </a:lnTo>
                  <a:lnTo>
                    <a:pt x="6010" y="14380"/>
                  </a:lnTo>
                  <a:lnTo>
                    <a:pt x="6181" y="14502"/>
                  </a:lnTo>
                  <a:lnTo>
                    <a:pt x="6327" y="14648"/>
                  </a:lnTo>
                  <a:lnTo>
                    <a:pt x="6473" y="14818"/>
                  </a:lnTo>
                  <a:lnTo>
                    <a:pt x="6740" y="15135"/>
                  </a:lnTo>
                  <a:lnTo>
                    <a:pt x="7032" y="15451"/>
                  </a:lnTo>
                  <a:lnTo>
                    <a:pt x="7154" y="15597"/>
                  </a:lnTo>
                  <a:lnTo>
                    <a:pt x="7324" y="15719"/>
                  </a:lnTo>
                  <a:lnTo>
                    <a:pt x="7641" y="15938"/>
                  </a:lnTo>
                  <a:lnTo>
                    <a:pt x="7957" y="16157"/>
                  </a:lnTo>
                  <a:lnTo>
                    <a:pt x="8273" y="16400"/>
                  </a:lnTo>
                  <a:lnTo>
                    <a:pt x="8298" y="16473"/>
                  </a:lnTo>
                  <a:lnTo>
                    <a:pt x="8346" y="16522"/>
                  </a:lnTo>
                  <a:lnTo>
                    <a:pt x="8395" y="16546"/>
                  </a:lnTo>
                  <a:lnTo>
                    <a:pt x="8468" y="16546"/>
                  </a:lnTo>
                  <a:lnTo>
                    <a:pt x="8784" y="16424"/>
                  </a:lnTo>
                  <a:lnTo>
                    <a:pt x="9052" y="16254"/>
                  </a:lnTo>
                  <a:lnTo>
                    <a:pt x="9587" y="15889"/>
                  </a:lnTo>
                  <a:lnTo>
                    <a:pt x="9879" y="15670"/>
                  </a:lnTo>
                  <a:lnTo>
                    <a:pt x="10147" y="15475"/>
                  </a:lnTo>
                  <a:lnTo>
                    <a:pt x="10390" y="15256"/>
                  </a:lnTo>
                  <a:lnTo>
                    <a:pt x="10634" y="15013"/>
                  </a:lnTo>
                  <a:lnTo>
                    <a:pt x="10828" y="14794"/>
                  </a:lnTo>
                  <a:lnTo>
                    <a:pt x="10999" y="14575"/>
                  </a:lnTo>
                  <a:lnTo>
                    <a:pt x="11145" y="14332"/>
                  </a:lnTo>
                  <a:lnTo>
                    <a:pt x="11242" y="14088"/>
                  </a:lnTo>
                  <a:lnTo>
                    <a:pt x="11339" y="13821"/>
                  </a:lnTo>
                  <a:lnTo>
                    <a:pt x="11388" y="13553"/>
                  </a:lnTo>
                  <a:lnTo>
                    <a:pt x="11388" y="13261"/>
                  </a:lnTo>
                  <a:lnTo>
                    <a:pt x="11339" y="12993"/>
                  </a:lnTo>
                  <a:lnTo>
                    <a:pt x="11315" y="12847"/>
                  </a:lnTo>
                  <a:lnTo>
                    <a:pt x="11242" y="12726"/>
                  </a:lnTo>
                  <a:lnTo>
                    <a:pt x="11169" y="12628"/>
                  </a:lnTo>
                  <a:lnTo>
                    <a:pt x="11096" y="12531"/>
                  </a:lnTo>
                  <a:lnTo>
                    <a:pt x="10877" y="12361"/>
                  </a:lnTo>
                  <a:lnTo>
                    <a:pt x="10658" y="12239"/>
                  </a:lnTo>
                  <a:lnTo>
                    <a:pt x="10390" y="12118"/>
                  </a:lnTo>
                  <a:lnTo>
                    <a:pt x="10147" y="12045"/>
                  </a:lnTo>
                  <a:lnTo>
                    <a:pt x="9879" y="11947"/>
                  </a:lnTo>
                  <a:lnTo>
                    <a:pt x="9636" y="11850"/>
                  </a:lnTo>
                  <a:lnTo>
                    <a:pt x="9466" y="11753"/>
                  </a:lnTo>
                  <a:lnTo>
                    <a:pt x="9320" y="11631"/>
                  </a:lnTo>
                  <a:lnTo>
                    <a:pt x="9222" y="11485"/>
                  </a:lnTo>
                  <a:lnTo>
                    <a:pt x="9149" y="11315"/>
                  </a:lnTo>
                  <a:lnTo>
                    <a:pt x="9125" y="11169"/>
                  </a:lnTo>
                  <a:lnTo>
                    <a:pt x="9101" y="10974"/>
                  </a:lnTo>
                  <a:lnTo>
                    <a:pt x="9125" y="10804"/>
                  </a:lnTo>
                  <a:lnTo>
                    <a:pt x="9149" y="10633"/>
                  </a:lnTo>
                  <a:lnTo>
                    <a:pt x="9198" y="10439"/>
                  </a:lnTo>
                  <a:lnTo>
                    <a:pt x="9271" y="10268"/>
                  </a:lnTo>
                  <a:lnTo>
                    <a:pt x="9466" y="9903"/>
                  </a:lnTo>
                  <a:lnTo>
                    <a:pt x="9685" y="9611"/>
                  </a:lnTo>
                  <a:lnTo>
                    <a:pt x="9928" y="9368"/>
                  </a:lnTo>
                  <a:lnTo>
                    <a:pt x="10074" y="9246"/>
                  </a:lnTo>
                  <a:lnTo>
                    <a:pt x="10244" y="9149"/>
                  </a:lnTo>
                  <a:lnTo>
                    <a:pt x="10415" y="9076"/>
                  </a:lnTo>
                  <a:lnTo>
                    <a:pt x="10609" y="9003"/>
                  </a:lnTo>
                  <a:lnTo>
                    <a:pt x="10804" y="8954"/>
                  </a:lnTo>
                  <a:lnTo>
                    <a:pt x="10999" y="8930"/>
                  </a:lnTo>
                  <a:lnTo>
                    <a:pt x="11193" y="8930"/>
                  </a:lnTo>
                  <a:lnTo>
                    <a:pt x="11388" y="8954"/>
                  </a:lnTo>
                  <a:lnTo>
                    <a:pt x="11583" y="8979"/>
                  </a:lnTo>
                  <a:lnTo>
                    <a:pt x="11729" y="9052"/>
                  </a:lnTo>
                  <a:lnTo>
                    <a:pt x="11875" y="9149"/>
                  </a:lnTo>
                  <a:lnTo>
                    <a:pt x="11996" y="9271"/>
                  </a:lnTo>
                  <a:lnTo>
                    <a:pt x="12118" y="9417"/>
                  </a:lnTo>
                  <a:lnTo>
                    <a:pt x="12215" y="9563"/>
                  </a:lnTo>
                  <a:lnTo>
                    <a:pt x="12361" y="9903"/>
                  </a:lnTo>
                  <a:lnTo>
                    <a:pt x="12580" y="10390"/>
                  </a:lnTo>
                  <a:lnTo>
                    <a:pt x="12702" y="10633"/>
                  </a:lnTo>
                  <a:lnTo>
                    <a:pt x="12824" y="10828"/>
                  </a:lnTo>
                  <a:lnTo>
                    <a:pt x="12994" y="11023"/>
                  </a:lnTo>
                  <a:lnTo>
                    <a:pt x="13189" y="11169"/>
                  </a:lnTo>
                  <a:lnTo>
                    <a:pt x="13310" y="11217"/>
                  </a:lnTo>
                  <a:lnTo>
                    <a:pt x="13432" y="11266"/>
                  </a:lnTo>
                  <a:lnTo>
                    <a:pt x="13554" y="11290"/>
                  </a:lnTo>
                  <a:lnTo>
                    <a:pt x="13724" y="11315"/>
                  </a:lnTo>
                  <a:lnTo>
                    <a:pt x="13870" y="11315"/>
                  </a:lnTo>
                  <a:lnTo>
                    <a:pt x="14016" y="11290"/>
                  </a:lnTo>
                  <a:lnTo>
                    <a:pt x="14186" y="11266"/>
                  </a:lnTo>
                  <a:lnTo>
                    <a:pt x="14332" y="11217"/>
                  </a:lnTo>
                  <a:lnTo>
                    <a:pt x="14600" y="11071"/>
                  </a:lnTo>
                  <a:lnTo>
                    <a:pt x="14867" y="10877"/>
                  </a:lnTo>
                  <a:lnTo>
                    <a:pt x="15111" y="10682"/>
                  </a:lnTo>
                  <a:lnTo>
                    <a:pt x="15330" y="10439"/>
                  </a:lnTo>
                  <a:lnTo>
                    <a:pt x="15549" y="10195"/>
                  </a:lnTo>
                  <a:lnTo>
                    <a:pt x="15719" y="9952"/>
                  </a:lnTo>
                  <a:lnTo>
                    <a:pt x="16352" y="9027"/>
                  </a:lnTo>
                  <a:lnTo>
                    <a:pt x="16473" y="8833"/>
                  </a:lnTo>
                  <a:lnTo>
                    <a:pt x="16619" y="8614"/>
                  </a:lnTo>
                  <a:lnTo>
                    <a:pt x="16692" y="8395"/>
                  </a:lnTo>
                  <a:lnTo>
                    <a:pt x="16717" y="8273"/>
                  </a:lnTo>
                  <a:lnTo>
                    <a:pt x="16717" y="8151"/>
                  </a:lnTo>
                  <a:lnTo>
                    <a:pt x="16717" y="8127"/>
                  </a:lnTo>
                  <a:lnTo>
                    <a:pt x="16717" y="8078"/>
                  </a:lnTo>
                  <a:lnTo>
                    <a:pt x="16717" y="8005"/>
                  </a:lnTo>
                  <a:lnTo>
                    <a:pt x="16692" y="7957"/>
                  </a:lnTo>
                  <a:lnTo>
                    <a:pt x="16644" y="7908"/>
                  </a:lnTo>
                  <a:lnTo>
                    <a:pt x="16327" y="7640"/>
                  </a:lnTo>
                  <a:lnTo>
                    <a:pt x="16011" y="7348"/>
                  </a:lnTo>
                  <a:lnTo>
                    <a:pt x="15451" y="6740"/>
                  </a:lnTo>
                  <a:lnTo>
                    <a:pt x="15232" y="6521"/>
                  </a:lnTo>
                  <a:lnTo>
                    <a:pt x="14989" y="6302"/>
                  </a:lnTo>
                  <a:lnTo>
                    <a:pt x="14527" y="5888"/>
                  </a:lnTo>
                  <a:lnTo>
                    <a:pt x="14381" y="5742"/>
                  </a:lnTo>
                  <a:lnTo>
                    <a:pt x="14283" y="5572"/>
                  </a:lnTo>
                  <a:lnTo>
                    <a:pt x="14210" y="5402"/>
                  </a:lnTo>
                  <a:lnTo>
                    <a:pt x="14162" y="5231"/>
                  </a:lnTo>
                  <a:lnTo>
                    <a:pt x="14162" y="5061"/>
                  </a:lnTo>
                  <a:lnTo>
                    <a:pt x="14186" y="4866"/>
                  </a:lnTo>
                  <a:lnTo>
                    <a:pt x="14259" y="4696"/>
                  </a:lnTo>
                  <a:lnTo>
                    <a:pt x="14381" y="4526"/>
                  </a:lnTo>
                  <a:lnTo>
                    <a:pt x="14478" y="4428"/>
                  </a:lnTo>
                  <a:lnTo>
                    <a:pt x="14600" y="4355"/>
                  </a:lnTo>
                  <a:lnTo>
                    <a:pt x="14746" y="4283"/>
                  </a:lnTo>
                  <a:lnTo>
                    <a:pt x="14892" y="4234"/>
                  </a:lnTo>
                  <a:lnTo>
                    <a:pt x="15476" y="4039"/>
                  </a:lnTo>
                  <a:lnTo>
                    <a:pt x="15719" y="3942"/>
                  </a:lnTo>
                  <a:lnTo>
                    <a:pt x="15938" y="3820"/>
                  </a:lnTo>
                  <a:lnTo>
                    <a:pt x="16108" y="3674"/>
                  </a:lnTo>
                  <a:lnTo>
                    <a:pt x="16230" y="3504"/>
                  </a:lnTo>
                  <a:lnTo>
                    <a:pt x="16352" y="3334"/>
                  </a:lnTo>
                  <a:lnTo>
                    <a:pt x="16425" y="3139"/>
                  </a:lnTo>
                  <a:lnTo>
                    <a:pt x="16473" y="2920"/>
                  </a:lnTo>
                  <a:lnTo>
                    <a:pt x="16498" y="2701"/>
                  </a:lnTo>
                  <a:lnTo>
                    <a:pt x="16522" y="2482"/>
                  </a:lnTo>
                  <a:lnTo>
                    <a:pt x="16498" y="2263"/>
                  </a:lnTo>
                  <a:lnTo>
                    <a:pt x="16449" y="2044"/>
                  </a:lnTo>
                  <a:lnTo>
                    <a:pt x="16376" y="1825"/>
                  </a:lnTo>
                  <a:lnTo>
                    <a:pt x="16303" y="1606"/>
                  </a:lnTo>
                  <a:lnTo>
                    <a:pt x="16206" y="1387"/>
                  </a:lnTo>
                  <a:lnTo>
                    <a:pt x="16084" y="1192"/>
                  </a:lnTo>
                  <a:lnTo>
                    <a:pt x="15938" y="998"/>
                  </a:lnTo>
                  <a:lnTo>
                    <a:pt x="15768" y="779"/>
                  </a:lnTo>
                  <a:lnTo>
                    <a:pt x="15573" y="608"/>
                  </a:lnTo>
                  <a:lnTo>
                    <a:pt x="15354" y="462"/>
                  </a:lnTo>
                  <a:lnTo>
                    <a:pt x="15111" y="341"/>
                  </a:lnTo>
                  <a:lnTo>
                    <a:pt x="14892" y="268"/>
                  </a:lnTo>
                  <a:lnTo>
                    <a:pt x="14648" y="195"/>
                  </a:lnTo>
                  <a:lnTo>
                    <a:pt x="14137" y="195"/>
                  </a:lnTo>
                  <a:lnTo>
                    <a:pt x="13894" y="219"/>
                  </a:lnTo>
                  <a:lnTo>
                    <a:pt x="13675" y="292"/>
                  </a:lnTo>
                  <a:lnTo>
                    <a:pt x="13432" y="389"/>
                  </a:lnTo>
                  <a:lnTo>
                    <a:pt x="13213" y="535"/>
                  </a:lnTo>
                  <a:lnTo>
                    <a:pt x="13018" y="681"/>
                  </a:lnTo>
                  <a:lnTo>
                    <a:pt x="12848" y="876"/>
                  </a:lnTo>
                  <a:lnTo>
                    <a:pt x="12702" y="1095"/>
                  </a:lnTo>
                  <a:lnTo>
                    <a:pt x="12580" y="1338"/>
                  </a:lnTo>
                  <a:lnTo>
                    <a:pt x="12459" y="1630"/>
                  </a:lnTo>
                  <a:lnTo>
                    <a:pt x="12337" y="1898"/>
                  </a:lnTo>
                  <a:lnTo>
                    <a:pt x="12191" y="2166"/>
                  </a:lnTo>
                  <a:lnTo>
                    <a:pt x="12118" y="2287"/>
                  </a:lnTo>
                  <a:lnTo>
                    <a:pt x="12021" y="2385"/>
                  </a:lnTo>
                  <a:lnTo>
                    <a:pt x="11850" y="2531"/>
                  </a:lnTo>
                  <a:lnTo>
                    <a:pt x="11680" y="2579"/>
                  </a:lnTo>
                  <a:lnTo>
                    <a:pt x="11510" y="2604"/>
                  </a:lnTo>
                  <a:lnTo>
                    <a:pt x="11339" y="2579"/>
                  </a:lnTo>
                  <a:lnTo>
                    <a:pt x="11169" y="2506"/>
                  </a:lnTo>
                  <a:lnTo>
                    <a:pt x="10999" y="2433"/>
                  </a:lnTo>
                  <a:lnTo>
                    <a:pt x="10853" y="2312"/>
                  </a:lnTo>
                  <a:lnTo>
                    <a:pt x="10707" y="2190"/>
                  </a:lnTo>
                  <a:lnTo>
                    <a:pt x="10488" y="1947"/>
                  </a:lnTo>
                  <a:lnTo>
                    <a:pt x="10269" y="1679"/>
                  </a:lnTo>
                  <a:lnTo>
                    <a:pt x="9855" y="1168"/>
                  </a:lnTo>
                  <a:lnTo>
                    <a:pt x="9636" y="900"/>
                  </a:lnTo>
                  <a:lnTo>
                    <a:pt x="9417" y="657"/>
                  </a:lnTo>
                  <a:lnTo>
                    <a:pt x="9174" y="414"/>
                  </a:lnTo>
                  <a:lnTo>
                    <a:pt x="8906" y="219"/>
                  </a:lnTo>
                  <a:lnTo>
                    <a:pt x="8857" y="122"/>
                  </a:lnTo>
                  <a:lnTo>
                    <a:pt x="8784" y="24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4578C3"/>
            </a:solidFill>
            <a:ln>
              <a:solidFill>
                <a:srgbClr val="6E96D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rgbClr val="739AD1"/>
                </a:solidFill>
              </a:endParaRPr>
            </a:p>
          </p:txBody>
        </p:sp>
        <p:sp>
          <p:nvSpPr>
            <p:cNvPr id="24" name="Google Shape;347;p39"/>
            <p:cNvSpPr/>
            <p:nvPr/>
          </p:nvSpPr>
          <p:spPr>
            <a:xfrm flipH="1">
              <a:off x="1700011" y="2383165"/>
              <a:ext cx="373973" cy="346002"/>
            </a:xfrm>
            <a:custGeom>
              <a:avLst/>
              <a:gdLst/>
              <a:ahLst/>
              <a:cxnLst/>
              <a:rect l="l" t="t" r="r" b="b"/>
              <a:pathLst>
                <a:path w="17958" h="17909" extrusionOk="0">
                  <a:moveTo>
                    <a:pt x="11972" y="390"/>
                  </a:moveTo>
                  <a:lnTo>
                    <a:pt x="12069" y="414"/>
                  </a:lnTo>
                  <a:lnTo>
                    <a:pt x="12166" y="463"/>
                  </a:lnTo>
                  <a:lnTo>
                    <a:pt x="12288" y="511"/>
                  </a:lnTo>
                  <a:lnTo>
                    <a:pt x="12483" y="682"/>
                  </a:lnTo>
                  <a:lnTo>
                    <a:pt x="12653" y="852"/>
                  </a:lnTo>
                  <a:lnTo>
                    <a:pt x="12823" y="1047"/>
                  </a:lnTo>
                  <a:lnTo>
                    <a:pt x="13091" y="1387"/>
                  </a:lnTo>
                  <a:lnTo>
                    <a:pt x="13456" y="1801"/>
                  </a:lnTo>
                  <a:lnTo>
                    <a:pt x="13821" y="2166"/>
                  </a:lnTo>
                  <a:lnTo>
                    <a:pt x="14235" y="2507"/>
                  </a:lnTo>
                  <a:lnTo>
                    <a:pt x="14648" y="2847"/>
                  </a:lnTo>
                  <a:lnTo>
                    <a:pt x="14843" y="3042"/>
                  </a:lnTo>
                  <a:lnTo>
                    <a:pt x="15038" y="3237"/>
                  </a:lnTo>
                  <a:lnTo>
                    <a:pt x="15403" y="3626"/>
                  </a:lnTo>
                  <a:lnTo>
                    <a:pt x="15743" y="4040"/>
                  </a:lnTo>
                  <a:lnTo>
                    <a:pt x="16108" y="4453"/>
                  </a:lnTo>
                  <a:lnTo>
                    <a:pt x="16449" y="4818"/>
                  </a:lnTo>
                  <a:lnTo>
                    <a:pt x="16619" y="4988"/>
                  </a:lnTo>
                  <a:lnTo>
                    <a:pt x="16814" y="5159"/>
                  </a:lnTo>
                  <a:lnTo>
                    <a:pt x="17130" y="5426"/>
                  </a:lnTo>
                  <a:lnTo>
                    <a:pt x="17276" y="5572"/>
                  </a:lnTo>
                  <a:lnTo>
                    <a:pt x="17398" y="5743"/>
                  </a:lnTo>
                  <a:lnTo>
                    <a:pt x="17422" y="5791"/>
                  </a:lnTo>
                  <a:lnTo>
                    <a:pt x="17422" y="5791"/>
                  </a:lnTo>
                  <a:lnTo>
                    <a:pt x="16887" y="5499"/>
                  </a:lnTo>
                  <a:lnTo>
                    <a:pt x="16449" y="5280"/>
                  </a:lnTo>
                  <a:lnTo>
                    <a:pt x="16230" y="5159"/>
                  </a:lnTo>
                  <a:lnTo>
                    <a:pt x="15987" y="5061"/>
                  </a:lnTo>
                  <a:lnTo>
                    <a:pt x="15962" y="5086"/>
                  </a:lnTo>
                  <a:lnTo>
                    <a:pt x="15962" y="5110"/>
                  </a:lnTo>
                  <a:lnTo>
                    <a:pt x="15987" y="5232"/>
                  </a:lnTo>
                  <a:lnTo>
                    <a:pt x="16035" y="5329"/>
                  </a:lnTo>
                  <a:lnTo>
                    <a:pt x="16181" y="5499"/>
                  </a:lnTo>
                  <a:lnTo>
                    <a:pt x="16352" y="5645"/>
                  </a:lnTo>
                  <a:lnTo>
                    <a:pt x="16571" y="5791"/>
                  </a:lnTo>
                  <a:lnTo>
                    <a:pt x="17033" y="6010"/>
                  </a:lnTo>
                  <a:lnTo>
                    <a:pt x="17252" y="6132"/>
                  </a:lnTo>
                  <a:lnTo>
                    <a:pt x="17446" y="6229"/>
                  </a:lnTo>
                  <a:lnTo>
                    <a:pt x="17349" y="6351"/>
                  </a:lnTo>
                  <a:lnTo>
                    <a:pt x="17227" y="6448"/>
                  </a:lnTo>
                  <a:lnTo>
                    <a:pt x="17154" y="6375"/>
                  </a:lnTo>
                  <a:lnTo>
                    <a:pt x="17082" y="6302"/>
                  </a:lnTo>
                  <a:lnTo>
                    <a:pt x="16887" y="6205"/>
                  </a:lnTo>
                  <a:lnTo>
                    <a:pt x="16498" y="6010"/>
                  </a:lnTo>
                  <a:lnTo>
                    <a:pt x="16400" y="5937"/>
                  </a:lnTo>
                  <a:lnTo>
                    <a:pt x="16303" y="5840"/>
                  </a:lnTo>
                  <a:lnTo>
                    <a:pt x="16108" y="5645"/>
                  </a:lnTo>
                  <a:lnTo>
                    <a:pt x="16011" y="5548"/>
                  </a:lnTo>
                  <a:lnTo>
                    <a:pt x="15914" y="5451"/>
                  </a:lnTo>
                  <a:lnTo>
                    <a:pt x="15816" y="5402"/>
                  </a:lnTo>
                  <a:lnTo>
                    <a:pt x="15695" y="5353"/>
                  </a:lnTo>
                  <a:lnTo>
                    <a:pt x="15670" y="5353"/>
                  </a:lnTo>
                  <a:lnTo>
                    <a:pt x="15646" y="5378"/>
                  </a:lnTo>
                  <a:lnTo>
                    <a:pt x="15622" y="5426"/>
                  </a:lnTo>
                  <a:lnTo>
                    <a:pt x="15622" y="5548"/>
                  </a:lnTo>
                  <a:lnTo>
                    <a:pt x="15670" y="5645"/>
                  </a:lnTo>
                  <a:lnTo>
                    <a:pt x="15792" y="5864"/>
                  </a:lnTo>
                  <a:lnTo>
                    <a:pt x="15962" y="6083"/>
                  </a:lnTo>
                  <a:lnTo>
                    <a:pt x="16133" y="6229"/>
                  </a:lnTo>
                  <a:lnTo>
                    <a:pt x="16303" y="6351"/>
                  </a:lnTo>
                  <a:lnTo>
                    <a:pt x="16473" y="6448"/>
                  </a:lnTo>
                  <a:lnTo>
                    <a:pt x="16668" y="6521"/>
                  </a:lnTo>
                  <a:lnTo>
                    <a:pt x="16838" y="6643"/>
                  </a:lnTo>
                  <a:lnTo>
                    <a:pt x="16619" y="6692"/>
                  </a:lnTo>
                  <a:lnTo>
                    <a:pt x="16400" y="6716"/>
                  </a:lnTo>
                  <a:lnTo>
                    <a:pt x="16376" y="6692"/>
                  </a:lnTo>
                  <a:lnTo>
                    <a:pt x="16327" y="6643"/>
                  </a:lnTo>
                  <a:lnTo>
                    <a:pt x="16181" y="6570"/>
                  </a:lnTo>
                  <a:lnTo>
                    <a:pt x="16108" y="6546"/>
                  </a:lnTo>
                  <a:lnTo>
                    <a:pt x="16035" y="6497"/>
                  </a:lnTo>
                  <a:lnTo>
                    <a:pt x="15889" y="6375"/>
                  </a:lnTo>
                  <a:lnTo>
                    <a:pt x="15768" y="6229"/>
                  </a:lnTo>
                  <a:lnTo>
                    <a:pt x="15670" y="6108"/>
                  </a:lnTo>
                  <a:lnTo>
                    <a:pt x="15549" y="6010"/>
                  </a:lnTo>
                  <a:lnTo>
                    <a:pt x="15403" y="5962"/>
                  </a:lnTo>
                  <a:lnTo>
                    <a:pt x="15330" y="5937"/>
                  </a:lnTo>
                  <a:lnTo>
                    <a:pt x="15257" y="5962"/>
                  </a:lnTo>
                  <a:lnTo>
                    <a:pt x="15232" y="5962"/>
                  </a:lnTo>
                  <a:lnTo>
                    <a:pt x="15232" y="6010"/>
                  </a:lnTo>
                  <a:lnTo>
                    <a:pt x="15281" y="6181"/>
                  </a:lnTo>
                  <a:lnTo>
                    <a:pt x="15354" y="6327"/>
                  </a:lnTo>
                  <a:lnTo>
                    <a:pt x="15573" y="6619"/>
                  </a:lnTo>
                  <a:lnTo>
                    <a:pt x="15622" y="6692"/>
                  </a:lnTo>
                  <a:lnTo>
                    <a:pt x="15354" y="6643"/>
                  </a:lnTo>
                  <a:lnTo>
                    <a:pt x="15086" y="6570"/>
                  </a:lnTo>
                  <a:lnTo>
                    <a:pt x="15086" y="6546"/>
                  </a:lnTo>
                  <a:lnTo>
                    <a:pt x="14843" y="6205"/>
                  </a:lnTo>
                  <a:lnTo>
                    <a:pt x="14575" y="5889"/>
                  </a:lnTo>
                  <a:lnTo>
                    <a:pt x="14283" y="5572"/>
                  </a:lnTo>
                  <a:lnTo>
                    <a:pt x="13991" y="5256"/>
                  </a:lnTo>
                  <a:lnTo>
                    <a:pt x="13359" y="4672"/>
                  </a:lnTo>
                  <a:lnTo>
                    <a:pt x="12726" y="4137"/>
                  </a:lnTo>
                  <a:lnTo>
                    <a:pt x="11996" y="3456"/>
                  </a:lnTo>
                  <a:lnTo>
                    <a:pt x="11607" y="3139"/>
                  </a:lnTo>
                  <a:lnTo>
                    <a:pt x="11217" y="2823"/>
                  </a:lnTo>
                  <a:lnTo>
                    <a:pt x="11169" y="2823"/>
                  </a:lnTo>
                  <a:lnTo>
                    <a:pt x="11144" y="2750"/>
                  </a:lnTo>
                  <a:lnTo>
                    <a:pt x="11071" y="2628"/>
                  </a:lnTo>
                  <a:lnTo>
                    <a:pt x="11023" y="2482"/>
                  </a:lnTo>
                  <a:lnTo>
                    <a:pt x="10974" y="2336"/>
                  </a:lnTo>
                  <a:lnTo>
                    <a:pt x="10950" y="2166"/>
                  </a:lnTo>
                  <a:lnTo>
                    <a:pt x="10925" y="1850"/>
                  </a:lnTo>
                  <a:lnTo>
                    <a:pt x="10974" y="1509"/>
                  </a:lnTo>
                  <a:lnTo>
                    <a:pt x="11071" y="1193"/>
                  </a:lnTo>
                  <a:lnTo>
                    <a:pt x="11144" y="1022"/>
                  </a:lnTo>
                  <a:lnTo>
                    <a:pt x="11217" y="901"/>
                  </a:lnTo>
                  <a:lnTo>
                    <a:pt x="11315" y="755"/>
                  </a:lnTo>
                  <a:lnTo>
                    <a:pt x="11412" y="633"/>
                  </a:lnTo>
                  <a:lnTo>
                    <a:pt x="11534" y="536"/>
                  </a:lnTo>
                  <a:lnTo>
                    <a:pt x="11655" y="463"/>
                  </a:lnTo>
                  <a:lnTo>
                    <a:pt x="11753" y="414"/>
                  </a:lnTo>
                  <a:lnTo>
                    <a:pt x="11850" y="390"/>
                  </a:lnTo>
                  <a:close/>
                  <a:moveTo>
                    <a:pt x="10098" y="4745"/>
                  </a:moveTo>
                  <a:lnTo>
                    <a:pt x="9976" y="4794"/>
                  </a:lnTo>
                  <a:lnTo>
                    <a:pt x="9879" y="4867"/>
                  </a:lnTo>
                  <a:lnTo>
                    <a:pt x="9684" y="5037"/>
                  </a:lnTo>
                  <a:lnTo>
                    <a:pt x="9149" y="5572"/>
                  </a:lnTo>
                  <a:lnTo>
                    <a:pt x="8687" y="6035"/>
                  </a:lnTo>
                  <a:lnTo>
                    <a:pt x="8468" y="6302"/>
                  </a:lnTo>
                  <a:lnTo>
                    <a:pt x="8273" y="6570"/>
                  </a:lnTo>
                  <a:lnTo>
                    <a:pt x="8249" y="6643"/>
                  </a:lnTo>
                  <a:lnTo>
                    <a:pt x="8273" y="6716"/>
                  </a:lnTo>
                  <a:lnTo>
                    <a:pt x="8346" y="6789"/>
                  </a:lnTo>
                  <a:lnTo>
                    <a:pt x="8419" y="6789"/>
                  </a:lnTo>
                  <a:lnTo>
                    <a:pt x="8565" y="6765"/>
                  </a:lnTo>
                  <a:lnTo>
                    <a:pt x="8687" y="6716"/>
                  </a:lnTo>
                  <a:lnTo>
                    <a:pt x="8833" y="6619"/>
                  </a:lnTo>
                  <a:lnTo>
                    <a:pt x="8979" y="6521"/>
                  </a:lnTo>
                  <a:lnTo>
                    <a:pt x="9222" y="6278"/>
                  </a:lnTo>
                  <a:lnTo>
                    <a:pt x="9417" y="6059"/>
                  </a:lnTo>
                  <a:lnTo>
                    <a:pt x="9976" y="5524"/>
                  </a:lnTo>
                  <a:lnTo>
                    <a:pt x="10171" y="5353"/>
                  </a:lnTo>
                  <a:lnTo>
                    <a:pt x="10268" y="5280"/>
                  </a:lnTo>
                  <a:lnTo>
                    <a:pt x="10341" y="5207"/>
                  </a:lnTo>
                  <a:lnTo>
                    <a:pt x="10414" y="5110"/>
                  </a:lnTo>
                  <a:lnTo>
                    <a:pt x="10414" y="5037"/>
                  </a:lnTo>
                  <a:lnTo>
                    <a:pt x="10414" y="4964"/>
                  </a:lnTo>
                  <a:lnTo>
                    <a:pt x="10390" y="4891"/>
                  </a:lnTo>
                  <a:lnTo>
                    <a:pt x="10341" y="4818"/>
                  </a:lnTo>
                  <a:lnTo>
                    <a:pt x="10268" y="4770"/>
                  </a:lnTo>
                  <a:lnTo>
                    <a:pt x="10195" y="4745"/>
                  </a:lnTo>
                  <a:close/>
                  <a:moveTo>
                    <a:pt x="11047" y="3018"/>
                  </a:moveTo>
                  <a:lnTo>
                    <a:pt x="11193" y="3188"/>
                  </a:lnTo>
                  <a:lnTo>
                    <a:pt x="11339" y="3358"/>
                  </a:lnTo>
                  <a:lnTo>
                    <a:pt x="11680" y="3699"/>
                  </a:lnTo>
                  <a:lnTo>
                    <a:pt x="12385" y="4307"/>
                  </a:lnTo>
                  <a:lnTo>
                    <a:pt x="12994" y="4867"/>
                  </a:lnTo>
                  <a:lnTo>
                    <a:pt x="13602" y="5451"/>
                  </a:lnTo>
                  <a:lnTo>
                    <a:pt x="14162" y="6059"/>
                  </a:lnTo>
                  <a:lnTo>
                    <a:pt x="14429" y="6375"/>
                  </a:lnTo>
                  <a:lnTo>
                    <a:pt x="14697" y="6716"/>
                  </a:lnTo>
                  <a:lnTo>
                    <a:pt x="14624" y="6789"/>
                  </a:lnTo>
                  <a:lnTo>
                    <a:pt x="14308" y="6619"/>
                  </a:lnTo>
                  <a:lnTo>
                    <a:pt x="14137" y="6521"/>
                  </a:lnTo>
                  <a:lnTo>
                    <a:pt x="13943" y="6424"/>
                  </a:lnTo>
                  <a:lnTo>
                    <a:pt x="13821" y="6400"/>
                  </a:lnTo>
                  <a:lnTo>
                    <a:pt x="13748" y="6375"/>
                  </a:lnTo>
                  <a:lnTo>
                    <a:pt x="13699" y="6327"/>
                  </a:lnTo>
                  <a:lnTo>
                    <a:pt x="13675" y="6327"/>
                  </a:lnTo>
                  <a:lnTo>
                    <a:pt x="13651" y="6351"/>
                  </a:lnTo>
                  <a:lnTo>
                    <a:pt x="13651" y="6375"/>
                  </a:lnTo>
                  <a:lnTo>
                    <a:pt x="13724" y="6497"/>
                  </a:lnTo>
                  <a:lnTo>
                    <a:pt x="13772" y="6594"/>
                  </a:lnTo>
                  <a:lnTo>
                    <a:pt x="13918" y="6765"/>
                  </a:lnTo>
                  <a:lnTo>
                    <a:pt x="14089" y="6911"/>
                  </a:lnTo>
                  <a:lnTo>
                    <a:pt x="14405" y="7105"/>
                  </a:lnTo>
                  <a:lnTo>
                    <a:pt x="14332" y="7203"/>
                  </a:lnTo>
                  <a:lnTo>
                    <a:pt x="14283" y="7251"/>
                  </a:lnTo>
                  <a:lnTo>
                    <a:pt x="14235" y="7227"/>
                  </a:lnTo>
                  <a:lnTo>
                    <a:pt x="13967" y="7105"/>
                  </a:lnTo>
                  <a:lnTo>
                    <a:pt x="13699" y="6984"/>
                  </a:lnTo>
                  <a:lnTo>
                    <a:pt x="13602" y="6911"/>
                  </a:lnTo>
                  <a:lnTo>
                    <a:pt x="13480" y="6862"/>
                  </a:lnTo>
                  <a:lnTo>
                    <a:pt x="13359" y="6838"/>
                  </a:lnTo>
                  <a:lnTo>
                    <a:pt x="13237" y="6862"/>
                  </a:lnTo>
                  <a:lnTo>
                    <a:pt x="13188" y="6886"/>
                  </a:lnTo>
                  <a:lnTo>
                    <a:pt x="13188" y="6911"/>
                  </a:lnTo>
                  <a:lnTo>
                    <a:pt x="13164" y="6959"/>
                  </a:lnTo>
                  <a:lnTo>
                    <a:pt x="13188" y="6984"/>
                  </a:lnTo>
                  <a:lnTo>
                    <a:pt x="13261" y="7105"/>
                  </a:lnTo>
                  <a:lnTo>
                    <a:pt x="13383" y="7178"/>
                  </a:lnTo>
                  <a:lnTo>
                    <a:pt x="13626" y="7349"/>
                  </a:lnTo>
                  <a:lnTo>
                    <a:pt x="13821" y="7446"/>
                  </a:lnTo>
                  <a:lnTo>
                    <a:pt x="14016" y="7543"/>
                  </a:lnTo>
                  <a:lnTo>
                    <a:pt x="13699" y="7835"/>
                  </a:lnTo>
                  <a:lnTo>
                    <a:pt x="13480" y="7738"/>
                  </a:lnTo>
                  <a:lnTo>
                    <a:pt x="13237" y="7616"/>
                  </a:lnTo>
                  <a:lnTo>
                    <a:pt x="13018" y="7568"/>
                  </a:lnTo>
                  <a:lnTo>
                    <a:pt x="12896" y="7543"/>
                  </a:lnTo>
                  <a:lnTo>
                    <a:pt x="12775" y="7543"/>
                  </a:lnTo>
                  <a:lnTo>
                    <a:pt x="12702" y="7568"/>
                  </a:lnTo>
                  <a:lnTo>
                    <a:pt x="12653" y="7641"/>
                  </a:lnTo>
                  <a:lnTo>
                    <a:pt x="12653" y="7714"/>
                  </a:lnTo>
                  <a:lnTo>
                    <a:pt x="12653" y="7762"/>
                  </a:lnTo>
                  <a:lnTo>
                    <a:pt x="12702" y="7787"/>
                  </a:lnTo>
                  <a:lnTo>
                    <a:pt x="13042" y="7981"/>
                  </a:lnTo>
                  <a:lnTo>
                    <a:pt x="13383" y="8176"/>
                  </a:lnTo>
                  <a:lnTo>
                    <a:pt x="13164" y="8419"/>
                  </a:lnTo>
                  <a:lnTo>
                    <a:pt x="12969" y="8346"/>
                  </a:lnTo>
                  <a:lnTo>
                    <a:pt x="12775" y="8273"/>
                  </a:lnTo>
                  <a:lnTo>
                    <a:pt x="12580" y="8152"/>
                  </a:lnTo>
                  <a:lnTo>
                    <a:pt x="12483" y="8103"/>
                  </a:lnTo>
                  <a:lnTo>
                    <a:pt x="12385" y="8054"/>
                  </a:lnTo>
                  <a:lnTo>
                    <a:pt x="12337" y="8054"/>
                  </a:lnTo>
                  <a:lnTo>
                    <a:pt x="12288" y="8079"/>
                  </a:lnTo>
                  <a:lnTo>
                    <a:pt x="12264" y="8127"/>
                  </a:lnTo>
                  <a:lnTo>
                    <a:pt x="12264" y="8176"/>
                  </a:lnTo>
                  <a:lnTo>
                    <a:pt x="12312" y="8273"/>
                  </a:lnTo>
                  <a:lnTo>
                    <a:pt x="12410" y="8371"/>
                  </a:lnTo>
                  <a:lnTo>
                    <a:pt x="12507" y="8468"/>
                  </a:lnTo>
                  <a:lnTo>
                    <a:pt x="12604" y="8541"/>
                  </a:lnTo>
                  <a:lnTo>
                    <a:pt x="12750" y="8614"/>
                  </a:lnTo>
                  <a:lnTo>
                    <a:pt x="12921" y="8687"/>
                  </a:lnTo>
                  <a:lnTo>
                    <a:pt x="12726" y="8930"/>
                  </a:lnTo>
                  <a:lnTo>
                    <a:pt x="12531" y="8833"/>
                  </a:lnTo>
                  <a:lnTo>
                    <a:pt x="12361" y="8784"/>
                  </a:lnTo>
                  <a:lnTo>
                    <a:pt x="12142" y="8638"/>
                  </a:lnTo>
                  <a:lnTo>
                    <a:pt x="11923" y="8517"/>
                  </a:lnTo>
                  <a:lnTo>
                    <a:pt x="11899" y="8517"/>
                  </a:lnTo>
                  <a:lnTo>
                    <a:pt x="11850" y="8565"/>
                  </a:lnTo>
                  <a:lnTo>
                    <a:pt x="11826" y="8590"/>
                  </a:lnTo>
                  <a:lnTo>
                    <a:pt x="11826" y="8687"/>
                  </a:lnTo>
                  <a:lnTo>
                    <a:pt x="11850" y="8809"/>
                  </a:lnTo>
                  <a:lnTo>
                    <a:pt x="11947" y="8906"/>
                  </a:lnTo>
                  <a:lnTo>
                    <a:pt x="12045" y="9003"/>
                  </a:lnTo>
                  <a:lnTo>
                    <a:pt x="12166" y="9101"/>
                  </a:lnTo>
                  <a:lnTo>
                    <a:pt x="12458" y="9247"/>
                  </a:lnTo>
                  <a:lnTo>
                    <a:pt x="12166" y="9539"/>
                  </a:lnTo>
                  <a:lnTo>
                    <a:pt x="11947" y="9441"/>
                  </a:lnTo>
                  <a:lnTo>
                    <a:pt x="11753" y="9320"/>
                  </a:lnTo>
                  <a:lnTo>
                    <a:pt x="11582" y="9198"/>
                  </a:lnTo>
                  <a:lnTo>
                    <a:pt x="11461" y="9174"/>
                  </a:lnTo>
                  <a:lnTo>
                    <a:pt x="11339" y="9174"/>
                  </a:lnTo>
                  <a:lnTo>
                    <a:pt x="11315" y="9198"/>
                  </a:lnTo>
                  <a:lnTo>
                    <a:pt x="11315" y="9271"/>
                  </a:lnTo>
                  <a:lnTo>
                    <a:pt x="11363" y="9368"/>
                  </a:lnTo>
                  <a:lnTo>
                    <a:pt x="11436" y="9466"/>
                  </a:lnTo>
                  <a:lnTo>
                    <a:pt x="11582" y="9612"/>
                  </a:lnTo>
                  <a:lnTo>
                    <a:pt x="11728" y="9709"/>
                  </a:lnTo>
                  <a:lnTo>
                    <a:pt x="11850" y="9806"/>
                  </a:lnTo>
                  <a:lnTo>
                    <a:pt x="11777" y="9879"/>
                  </a:lnTo>
                  <a:lnTo>
                    <a:pt x="11728" y="9928"/>
                  </a:lnTo>
                  <a:lnTo>
                    <a:pt x="11704" y="9977"/>
                  </a:lnTo>
                  <a:lnTo>
                    <a:pt x="11680" y="10050"/>
                  </a:lnTo>
                  <a:lnTo>
                    <a:pt x="11680" y="10098"/>
                  </a:lnTo>
                  <a:lnTo>
                    <a:pt x="11655" y="10196"/>
                  </a:lnTo>
                  <a:lnTo>
                    <a:pt x="11680" y="10244"/>
                  </a:lnTo>
                  <a:lnTo>
                    <a:pt x="11704" y="10317"/>
                  </a:lnTo>
                  <a:lnTo>
                    <a:pt x="11777" y="10488"/>
                  </a:lnTo>
                  <a:lnTo>
                    <a:pt x="11874" y="10682"/>
                  </a:lnTo>
                  <a:lnTo>
                    <a:pt x="11680" y="10561"/>
                  </a:lnTo>
                  <a:lnTo>
                    <a:pt x="11509" y="10463"/>
                  </a:lnTo>
                  <a:lnTo>
                    <a:pt x="11412" y="10439"/>
                  </a:lnTo>
                  <a:lnTo>
                    <a:pt x="11217" y="10439"/>
                  </a:lnTo>
                  <a:lnTo>
                    <a:pt x="11144" y="10463"/>
                  </a:lnTo>
                  <a:lnTo>
                    <a:pt x="11096" y="10488"/>
                  </a:lnTo>
                  <a:lnTo>
                    <a:pt x="11096" y="10512"/>
                  </a:lnTo>
                  <a:lnTo>
                    <a:pt x="11096" y="10561"/>
                  </a:lnTo>
                  <a:lnTo>
                    <a:pt x="11096" y="10585"/>
                  </a:lnTo>
                  <a:lnTo>
                    <a:pt x="11193" y="10658"/>
                  </a:lnTo>
                  <a:lnTo>
                    <a:pt x="11315" y="10731"/>
                  </a:lnTo>
                  <a:lnTo>
                    <a:pt x="11509" y="10877"/>
                  </a:lnTo>
                  <a:lnTo>
                    <a:pt x="11753" y="11072"/>
                  </a:lnTo>
                  <a:lnTo>
                    <a:pt x="11996" y="11266"/>
                  </a:lnTo>
                  <a:lnTo>
                    <a:pt x="12020" y="11266"/>
                  </a:lnTo>
                  <a:lnTo>
                    <a:pt x="12093" y="11631"/>
                  </a:lnTo>
                  <a:lnTo>
                    <a:pt x="12118" y="11972"/>
                  </a:lnTo>
                  <a:lnTo>
                    <a:pt x="11777" y="11704"/>
                  </a:lnTo>
                  <a:lnTo>
                    <a:pt x="11461" y="11437"/>
                  </a:lnTo>
                  <a:lnTo>
                    <a:pt x="11315" y="11339"/>
                  </a:lnTo>
                  <a:lnTo>
                    <a:pt x="11144" y="11242"/>
                  </a:lnTo>
                  <a:lnTo>
                    <a:pt x="10974" y="11193"/>
                  </a:lnTo>
                  <a:lnTo>
                    <a:pt x="10877" y="11169"/>
                  </a:lnTo>
                  <a:lnTo>
                    <a:pt x="10779" y="11193"/>
                  </a:lnTo>
                  <a:lnTo>
                    <a:pt x="10755" y="11218"/>
                  </a:lnTo>
                  <a:lnTo>
                    <a:pt x="10779" y="11242"/>
                  </a:lnTo>
                  <a:lnTo>
                    <a:pt x="11363" y="11826"/>
                  </a:lnTo>
                  <a:lnTo>
                    <a:pt x="11509" y="11972"/>
                  </a:lnTo>
                  <a:lnTo>
                    <a:pt x="11680" y="12142"/>
                  </a:lnTo>
                  <a:lnTo>
                    <a:pt x="11850" y="12264"/>
                  </a:lnTo>
                  <a:lnTo>
                    <a:pt x="12069" y="12361"/>
                  </a:lnTo>
                  <a:lnTo>
                    <a:pt x="12118" y="12361"/>
                  </a:lnTo>
                  <a:lnTo>
                    <a:pt x="12118" y="12921"/>
                  </a:lnTo>
                  <a:lnTo>
                    <a:pt x="12093" y="13091"/>
                  </a:lnTo>
                  <a:lnTo>
                    <a:pt x="11972" y="12969"/>
                  </a:lnTo>
                  <a:lnTo>
                    <a:pt x="11850" y="12824"/>
                  </a:lnTo>
                  <a:lnTo>
                    <a:pt x="11655" y="12653"/>
                  </a:lnTo>
                  <a:lnTo>
                    <a:pt x="11120" y="12167"/>
                  </a:lnTo>
                  <a:lnTo>
                    <a:pt x="10877" y="11948"/>
                  </a:lnTo>
                  <a:lnTo>
                    <a:pt x="10731" y="11875"/>
                  </a:lnTo>
                  <a:lnTo>
                    <a:pt x="10585" y="11826"/>
                  </a:lnTo>
                  <a:lnTo>
                    <a:pt x="10536" y="11850"/>
                  </a:lnTo>
                  <a:lnTo>
                    <a:pt x="10512" y="11875"/>
                  </a:lnTo>
                  <a:lnTo>
                    <a:pt x="10536" y="12021"/>
                  </a:lnTo>
                  <a:lnTo>
                    <a:pt x="10609" y="12142"/>
                  </a:lnTo>
                  <a:lnTo>
                    <a:pt x="10682" y="12264"/>
                  </a:lnTo>
                  <a:lnTo>
                    <a:pt x="10779" y="12386"/>
                  </a:lnTo>
                  <a:lnTo>
                    <a:pt x="11023" y="12605"/>
                  </a:lnTo>
                  <a:lnTo>
                    <a:pt x="11217" y="12799"/>
                  </a:lnTo>
                  <a:lnTo>
                    <a:pt x="11728" y="13286"/>
                  </a:lnTo>
                  <a:lnTo>
                    <a:pt x="11801" y="13359"/>
                  </a:lnTo>
                  <a:lnTo>
                    <a:pt x="11874" y="13407"/>
                  </a:lnTo>
                  <a:lnTo>
                    <a:pt x="12045" y="13407"/>
                  </a:lnTo>
                  <a:lnTo>
                    <a:pt x="11947" y="13699"/>
                  </a:lnTo>
                  <a:lnTo>
                    <a:pt x="11899" y="13845"/>
                  </a:lnTo>
                  <a:lnTo>
                    <a:pt x="11826" y="13991"/>
                  </a:lnTo>
                  <a:lnTo>
                    <a:pt x="11631" y="13748"/>
                  </a:lnTo>
                  <a:lnTo>
                    <a:pt x="11412" y="13529"/>
                  </a:lnTo>
                  <a:lnTo>
                    <a:pt x="11169" y="13334"/>
                  </a:lnTo>
                  <a:lnTo>
                    <a:pt x="10950" y="13115"/>
                  </a:lnTo>
                  <a:lnTo>
                    <a:pt x="10536" y="12702"/>
                  </a:lnTo>
                  <a:lnTo>
                    <a:pt x="10439" y="12629"/>
                  </a:lnTo>
                  <a:lnTo>
                    <a:pt x="10293" y="12532"/>
                  </a:lnTo>
                  <a:lnTo>
                    <a:pt x="10171" y="12459"/>
                  </a:lnTo>
                  <a:lnTo>
                    <a:pt x="10098" y="12361"/>
                  </a:lnTo>
                  <a:lnTo>
                    <a:pt x="10074" y="12361"/>
                  </a:lnTo>
                  <a:lnTo>
                    <a:pt x="10049" y="12386"/>
                  </a:lnTo>
                  <a:lnTo>
                    <a:pt x="10098" y="12532"/>
                  </a:lnTo>
                  <a:lnTo>
                    <a:pt x="10147" y="12653"/>
                  </a:lnTo>
                  <a:lnTo>
                    <a:pt x="10293" y="12921"/>
                  </a:lnTo>
                  <a:lnTo>
                    <a:pt x="10487" y="13140"/>
                  </a:lnTo>
                  <a:lnTo>
                    <a:pt x="10706" y="13359"/>
                  </a:lnTo>
                  <a:lnTo>
                    <a:pt x="11169" y="13797"/>
                  </a:lnTo>
                  <a:lnTo>
                    <a:pt x="11388" y="14016"/>
                  </a:lnTo>
                  <a:lnTo>
                    <a:pt x="11558" y="14235"/>
                  </a:lnTo>
                  <a:lnTo>
                    <a:pt x="11412" y="14283"/>
                  </a:lnTo>
                  <a:lnTo>
                    <a:pt x="11266" y="14283"/>
                  </a:lnTo>
                  <a:lnTo>
                    <a:pt x="11096" y="14259"/>
                  </a:lnTo>
                  <a:lnTo>
                    <a:pt x="10925" y="14210"/>
                  </a:lnTo>
                  <a:lnTo>
                    <a:pt x="10877" y="14162"/>
                  </a:lnTo>
                  <a:lnTo>
                    <a:pt x="10414" y="13651"/>
                  </a:lnTo>
                  <a:lnTo>
                    <a:pt x="9903" y="13164"/>
                  </a:lnTo>
                  <a:lnTo>
                    <a:pt x="9392" y="12678"/>
                  </a:lnTo>
                  <a:lnTo>
                    <a:pt x="8857" y="12240"/>
                  </a:lnTo>
                  <a:lnTo>
                    <a:pt x="7811" y="11315"/>
                  </a:lnTo>
                  <a:lnTo>
                    <a:pt x="7300" y="10828"/>
                  </a:lnTo>
                  <a:lnTo>
                    <a:pt x="6813" y="10342"/>
                  </a:lnTo>
                  <a:lnTo>
                    <a:pt x="5913" y="9344"/>
                  </a:lnTo>
                  <a:lnTo>
                    <a:pt x="5426" y="8857"/>
                  </a:lnTo>
                  <a:lnTo>
                    <a:pt x="4940" y="8419"/>
                  </a:lnTo>
                  <a:lnTo>
                    <a:pt x="4429" y="7981"/>
                  </a:lnTo>
                  <a:lnTo>
                    <a:pt x="3918" y="7568"/>
                  </a:lnTo>
                  <a:lnTo>
                    <a:pt x="3747" y="7397"/>
                  </a:lnTo>
                  <a:lnTo>
                    <a:pt x="3577" y="7203"/>
                  </a:lnTo>
                  <a:lnTo>
                    <a:pt x="3504" y="7130"/>
                  </a:lnTo>
                  <a:lnTo>
                    <a:pt x="3407" y="7057"/>
                  </a:lnTo>
                  <a:lnTo>
                    <a:pt x="3309" y="7008"/>
                  </a:lnTo>
                  <a:lnTo>
                    <a:pt x="3212" y="6984"/>
                  </a:lnTo>
                  <a:lnTo>
                    <a:pt x="3163" y="6911"/>
                  </a:lnTo>
                  <a:lnTo>
                    <a:pt x="3139" y="6838"/>
                  </a:lnTo>
                  <a:lnTo>
                    <a:pt x="3163" y="6740"/>
                  </a:lnTo>
                  <a:lnTo>
                    <a:pt x="3163" y="6667"/>
                  </a:lnTo>
                  <a:lnTo>
                    <a:pt x="3236" y="6521"/>
                  </a:lnTo>
                  <a:lnTo>
                    <a:pt x="3358" y="6375"/>
                  </a:lnTo>
                  <a:lnTo>
                    <a:pt x="3504" y="6254"/>
                  </a:lnTo>
                  <a:lnTo>
                    <a:pt x="3650" y="6156"/>
                  </a:lnTo>
                  <a:lnTo>
                    <a:pt x="3942" y="6010"/>
                  </a:lnTo>
                  <a:lnTo>
                    <a:pt x="4234" y="5913"/>
                  </a:lnTo>
                  <a:lnTo>
                    <a:pt x="4526" y="5840"/>
                  </a:lnTo>
                  <a:lnTo>
                    <a:pt x="4842" y="5767"/>
                  </a:lnTo>
                  <a:lnTo>
                    <a:pt x="5134" y="5743"/>
                  </a:lnTo>
                  <a:lnTo>
                    <a:pt x="5499" y="5743"/>
                  </a:lnTo>
                  <a:lnTo>
                    <a:pt x="5864" y="5767"/>
                  </a:lnTo>
                  <a:lnTo>
                    <a:pt x="6229" y="5816"/>
                  </a:lnTo>
                  <a:lnTo>
                    <a:pt x="6594" y="5913"/>
                  </a:lnTo>
                  <a:lnTo>
                    <a:pt x="6862" y="6010"/>
                  </a:lnTo>
                  <a:lnTo>
                    <a:pt x="7154" y="6108"/>
                  </a:lnTo>
                  <a:lnTo>
                    <a:pt x="7446" y="6205"/>
                  </a:lnTo>
                  <a:lnTo>
                    <a:pt x="7592" y="6254"/>
                  </a:lnTo>
                  <a:lnTo>
                    <a:pt x="7738" y="6254"/>
                  </a:lnTo>
                  <a:lnTo>
                    <a:pt x="7787" y="6229"/>
                  </a:lnTo>
                  <a:lnTo>
                    <a:pt x="7860" y="6181"/>
                  </a:lnTo>
                  <a:lnTo>
                    <a:pt x="7884" y="6132"/>
                  </a:lnTo>
                  <a:lnTo>
                    <a:pt x="7884" y="6083"/>
                  </a:lnTo>
                  <a:lnTo>
                    <a:pt x="8006" y="5962"/>
                  </a:lnTo>
                  <a:lnTo>
                    <a:pt x="8079" y="5864"/>
                  </a:lnTo>
                  <a:lnTo>
                    <a:pt x="8346" y="5621"/>
                  </a:lnTo>
                  <a:lnTo>
                    <a:pt x="8614" y="5402"/>
                  </a:lnTo>
                  <a:lnTo>
                    <a:pt x="9198" y="4964"/>
                  </a:lnTo>
                  <a:lnTo>
                    <a:pt x="9490" y="4721"/>
                  </a:lnTo>
                  <a:lnTo>
                    <a:pt x="9757" y="4453"/>
                  </a:lnTo>
                  <a:lnTo>
                    <a:pt x="10293" y="3894"/>
                  </a:lnTo>
                  <a:lnTo>
                    <a:pt x="10706" y="3480"/>
                  </a:lnTo>
                  <a:lnTo>
                    <a:pt x="10901" y="3261"/>
                  </a:lnTo>
                  <a:lnTo>
                    <a:pt x="10974" y="3139"/>
                  </a:lnTo>
                  <a:lnTo>
                    <a:pt x="11047" y="3018"/>
                  </a:lnTo>
                  <a:close/>
                  <a:moveTo>
                    <a:pt x="6327" y="10463"/>
                  </a:moveTo>
                  <a:lnTo>
                    <a:pt x="6594" y="10780"/>
                  </a:lnTo>
                  <a:lnTo>
                    <a:pt x="7057" y="11266"/>
                  </a:lnTo>
                  <a:lnTo>
                    <a:pt x="7543" y="11729"/>
                  </a:lnTo>
                  <a:lnTo>
                    <a:pt x="6643" y="12580"/>
                  </a:lnTo>
                  <a:lnTo>
                    <a:pt x="5718" y="13407"/>
                  </a:lnTo>
                  <a:lnTo>
                    <a:pt x="4794" y="14210"/>
                  </a:lnTo>
                  <a:lnTo>
                    <a:pt x="3820" y="14989"/>
                  </a:lnTo>
                  <a:lnTo>
                    <a:pt x="3042" y="15597"/>
                  </a:lnTo>
                  <a:lnTo>
                    <a:pt x="2263" y="16157"/>
                  </a:lnTo>
                  <a:lnTo>
                    <a:pt x="1460" y="16717"/>
                  </a:lnTo>
                  <a:lnTo>
                    <a:pt x="682" y="17301"/>
                  </a:lnTo>
                  <a:lnTo>
                    <a:pt x="1120" y="16765"/>
                  </a:lnTo>
                  <a:lnTo>
                    <a:pt x="1533" y="16230"/>
                  </a:lnTo>
                  <a:lnTo>
                    <a:pt x="1971" y="15646"/>
                  </a:lnTo>
                  <a:lnTo>
                    <a:pt x="2458" y="15111"/>
                  </a:lnTo>
                  <a:lnTo>
                    <a:pt x="3431" y="14064"/>
                  </a:lnTo>
                  <a:lnTo>
                    <a:pt x="4307" y="13018"/>
                  </a:lnTo>
                  <a:lnTo>
                    <a:pt x="5159" y="11972"/>
                  </a:lnTo>
                  <a:lnTo>
                    <a:pt x="5524" y="11485"/>
                  </a:lnTo>
                  <a:lnTo>
                    <a:pt x="5913" y="11023"/>
                  </a:lnTo>
                  <a:lnTo>
                    <a:pt x="6132" y="10755"/>
                  </a:lnTo>
                  <a:lnTo>
                    <a:pt x="6229" y="10609"/>
                  </a:lnTo>
                  <a:lnTo>
                    <a:pt x="6327" y="10463"/>
                  </a:lnTo>
                  <a:close/>
                  <a:moveTo>
                    <a:pt x="11753" y="0"/>
                  </a:moveTo>
                  <a:lnTo>
                    <a:pt x="11558" y="49"/>
                  </a:lnTo>
                  <a:lnTo>
                    <a:pt x="11363" y="122"/>
                  </a:lnTo>
                  <a:lnTo>
                    <a:pt x="11217" y="219"/>
                  </a:lnTo>
                  <a:lnTo>
                    <a:pt x="11096" y="341"/>
                  </a:lnTo>
                  <a:lnTo>
                    <a:pt x="10974" y="463"/>
                  </a:lnTo>
                  <a:lnTo>
                    <a:pt x="10877" y="609"/>
                  </a:lnTo>
                  <a:lnTo>
                    <a:pt x="10779" y="779"/>
                  </a:lnTo>
                  <a:lnTo>
                    <a:pt x="10706" y="949"/>
                  </a:lnTo>
                  <a:lnTo>
                    <a:pt x="10633" y="1120"/>
                  </a:lnTo>
                  <a:lnTo>
                    <a:pt x="10585" y="1314"/>
                  </a:lnTo>
                  <a:lnTo>
                    <a:pt x="10536" y="1509"/>
                  </a:lnTo>
                  <a:lnTo>
                    <a:pt x="10512" y="1704"/>
                  </a:lnTo>
                  <a:lnTo>
                    <a:pt x="10512" y="1898"/>
                  </a:lnTo>
                  <a:lnTo>
                    <a:pt x="10512" y="2093"/>
                  </a:lnTo>
                  <a:lnTo>
                    <a:pt x="10536" y="2263"/>
                  </a:lnTo>
                  <a:lnTo>
                    <a:pt x="10585" y="2458"/>
                  </a:lnTo>
                  <a:lnTo>
                    <a:pt x="10633" y="2604"/>
                  </a:lnTo>
                  <a:lnTo>
                    <a:pt x="10731" y="2774"/>
                  </a:lnTo>
                  <a:lnTo>
                    <a:pt x="10609" y="2823"/>
                  </a:lnTo>
                  <a:lnTo>
                    <a:pt x="10487" y="2920"/>
                  </a:lnTo>
                  <a:lnTo>
                    <a:pt x="10293" y="3115"/>
                  </a:lnTo>
                  <a:lnTo>
                    <a:pt x="9928" y="3553"/>
                  </a:lnTo>
                  <a:lnTo>
                    <a:pt x="9417" y="4113"/>
                  </a:lnTo>
                  <a:lnTo>
                    <a:pt x="9149" y="4356"/>
                  </a:lnTo>
                  <a:lnTo>
                    <a:pt x="8857" y="4624"/>
                  </a:lnTo>
                  <a:lnTo>
                    <a:pt x="8298" y="5061"/>
                  </a:lnTo>
                  <a:lnTo>
                    <a:pt x="8030" y="5305"/>
                  </a:lnTo>
                  <a:lnTo>
                    <a:pt x="7787" y="5572"/>
                  </a:lnTo>
                  <a:lnTo>
                    <a:pt x="7714" y="5670"/>
                  </a:lnTo>
                  <a:lnTo>
                    <a:pt x="7616" y="5791"/>
                  </a:lnTo>
                  <a:lnTo>
                    <a:pt x="7470" y="5718"/>
                  </a:lnTo>
                  <a:lnTo>
                    <a:pt x="7300" y="5645"/>
                  </a:lnTo>
                  <a:lnTo>
                    <a:pt x="6935" y="5524"/>
                  </a:lnTo>
                  <a:lnTo>
                    <a:pt x="6570" y="5451"/>
                  </a:lnTo>
                  <a:lnTo>
                    <a:pt x="6254" y="5402"/>
                  </a:lnTo>
                  <a:lnTo>
                    <a:pt x="5767" y="5329"/>
                  </a:lnTo>
                  <a:lnTo>
                    <a:pt x="5280" y="5305"/>
                  </a:lnTo>
                  <a:lnTo>
                    <a:pt x="4794" y="5353"/>
                  </a:lnTo>
                  <a:lnTo>
                    <a:pt x="4307" y="5451"/>
                  </a:lnTo>
                  <a:lnTo>
                    <a:pt x="3942" y="5548"/>
                  </a:lnTo>
                  <a:lnTo>
                    <a:pt x="3601" y="5718"/>
                  </a:lnTo>
                  <a:lnTo>
                    <a:pt x="3431" y="5791"/>
                  </a:lnTo>
                  <a:lnTo>
                    <a:pt x="3261" y="5913"/>
                  </a:lnTo>
                  <a:lnTo>
                    <a:pt x="3139" y="6035"/>
                  </a:lnTo>
                  <a:lnTo>
                    <a:pt x="3017" y="6181"/>
                  </a:lnTo>
                  <a:lnTo>
                    <a:pt x="2871" y="6448"/>
                  </a:lnTo>
                  <a:lnTo>
                    <a:pt x="2823" y="6570"/>
                  </a:lnTo>
                  <a:lnTo>
                    <a:pt x="2798" y="6716"/>
                  </a:lnTo>
                  <a:lnTo>
                    <a:pt x="2798" y="6862"/>
                  </a:lnTo>
                  <a:lnTo>
                    <a:pt x="2823" y="7008"/>
                  </a:lnTo>
                  <a:lnTo>
                    <a:pt x="2871" y="7130"/>
                  </a:lnTo>
                  <a:lnTo>
                    <a:pt x="2969" y="7227"/>
                  </a:lnTo>
                  <a:lnTo>
                    <a:pt x="3042" y="7251"/>
                  </a:lnTo>
                  <a:lnTo>
                    <a:pt x="3115" y="7251"/>
                  </a:lnTo>
                  <a:lnTo>
                    <a:pt x="3285" y="7470"/>
                  </a:lnTo>
                  <a:lnTo>
                    <a:pt x="3455" y="7689"/>
                  </a:lnTo>
                  <a:lnTo>
                    <a:pt x="3650" y="7908"/>
                  </a:lnTo>
                  <a:lnTo>
                    <a:pt x="3869" y="8103"/>
                  </a:lnTo>
                  <a:lnTo>
                    <a:pt x="4307" y="8468"/>
                  </a:lnTo>
                  <a:lnTo>
                    <a:pt x="4769" y="8833"/>
                  </a:lnTo>
                  <a:lnTo>
                    <a:pt x="5086" y="9125"/>
                  </a:lnTo>
                  <a:lnTo>
                    <a:pt x="5402" y="9466"/>
                  </a:lnTo>
                  <a:lnTo>
                    <a:pt x="6010" y="10123"/>
                  </a:lnTo>
                  <a:lnTo>
                    <a:pt x="5962" y="10196"/>
                  </a:lnTo>
                  <a:lnTo>
                    <a:pt x="5864" y="10342"/>
                  </a:lnTo>
                  <a:lnTo>
                    <a:pt x="5767" y="10488"/>
                  </a:lnTo>
                  <a:lnTo>
                    <a:pt x="5499" y="10780"/>
                  </a:lnTo>
                  <a:lnTo>
                    <a:pt x="5110" y="11291"/>
                  </a:lnTo>
                  <a:lnTo>
                    <a:pt x="4721" y="11777"/>
                  </a:lnTo>
                  <a:lnTo>
                    <a:pt x="3820" y="12921"/>
                  </a:lnTo>
                  <a:lnTo>
                    <a:pt x="2871" y="14016"/>
                  </a:lnTo>
                  <a:lnTo>
                    <a:pt x="1995" y="14989"/>
                  </a:lnTo>
                  <a:lnTo>
                    <a:pt x="1582" y="15500"/>
                  </a:lnTo>
                  <a:lnTo>
                    <a:pt x="1168" y="16011"/>
                  </a:lnTo>
                  <a:lnTo>
                    <a:pt x="779" y="16571"/>
                  </a:lnTo>
                  <a:lnTo>
                    <a:pt x="584" y="16838"/>
                  </a:lnTo>
                  <a:lnTo>
                    <a:pt x="365" y="17106"/>
                  </a:lnTo>
                  <a:lnTo>
                    <a:pt x="244" y="17276"/>
                  </a:lnTo>
                  <a:lnTo>
                    <a:pt x="122" y="17422"/>
                  </a:lnTo>
                  <a:lnTo>
                    <a:pt x="49" y="17593"/>
                  </a:lnTo>
                  <a:lnTo>
                    <a:pt x="0" y="17787"/>
                  </a:lnTo>
                  <a:lnTo>
                    <a:pt x="0" y="17860"/>
                  </a:lnTo>
                  <a:lnTo>
                    <a:pt x="73" y="17909"/>
                  </a:lnTo>
                  <a:lnTo>
                    <a:pt x="122" y="17909"/>
                  </a:lnTo>
                  <a:lnTo>
                    <a:pt x="195" y="17885"/>
                  </a:lnTo>
                  <a:lnTo>
                    <a:pt x="219" y="17836"/>
                  </a:lnTo>
                  <a:lnTo>
                    <a:pt x="463" y="17763"/>
                  </a:lnTo>
                  <a:lnTo>
                    <a:pt x="682" y="17666"/>
                  </a:lnTo>
                  <a:lnTo>
                    <a:pt x="901" y="17544"/>
                  </a:lnTo>
                  <a:lnTo>
                    <a:pt x="1120" y="17398"/>
                  </a:lnTo>
                  <a:lnTo>
                    <a:pt x="1533" y="17106"/>
                  </a:lnTo>
                  <a:lnTo>
                    <a:pt x="1947" y="16838"/>
                  </a:lnTo>
                  <a:lnTo>
                    <a:pt x="2433" y="16522"/>
                  </a:lnTo>
                  <a:lnTo>
                    <a:pt x="2896" y="16206"/>
                  </a:lnTo>
                  <a:lnTo>
                    <a:pt x="3358" y="15865"/>
                  </a:lnTo>
                  <a:lnTo>
                    <a:pt x="3820" y="15524"/>
                  </a:lnTo>
                  <a:lnTo>
                    <a:pt x="4867" y="14697"/>
                  </a:lnTo>
                  <a:lnTo>
                    <a:pt x="5889" y="13845"/>
                  </a:lnTo>
                  <a:lnTo>
                    <a:pt x="6886" y="12945"/>
                  </a:lnTo>
                  <a:lnTo>
                    <a:pt x="7860" y="12045"/>
                  </a:lnTo>
                  <a:lnTo>
                    <a:pt x="7860" y="12021"/>
                  </a:lnTo>
                  <a:lnTo>
                    <a:pt x="9222" y="13261"/>
                  </a:lnTo>
                  <a:lnTo>
                    <a:pt x="9879" y="13870"/>
                  </a:lnTo>
                  <a:lnTo>
                    <a:pt x="10195" y="14210"/>
                  </a:lnTo>
                  <a:lnTo>
                    <a:pt x="10512" y="14527"/>
                  </a:lnTo>
                  <a:lnTo>
                    <a:pt x="10585" y="14600"/>
                  </a:lnTo>
                  <a:lnTo>
                    <a:pt x="10658" y="14624"/>
                  </a:lnTo>
                  <a:lnTo>
                    <a:pt x="10731" y="14624"/>
                  </a:lnTo>
                  <a:lnTo>
                    <a:pt x="10804" y="14600"/>
                  </a:lnTo>
                  <a:lnTo>
                    <a:pt x="10925" y="14648"/>
                  </a:lnTo>
                  <a:lnTo>
                    <a:pt x="11047" y="14673"/>
                  </a:lnTo>
                  <a:lnTo>
                    <a:pt x="11290" y="14721"/>
                  </a:lnTo>
                  <a:lnTo>
                    <a:pt x="11534" y="14697"/>
                  </a:lnTo>
                  <a:lnTo>
                    <a:pt x="11655" y="14673"/>
                  </a:lnTo>
                  <a:lnTo>
                    <a:pt x="11777" y="14624"/>
                  </a:lnTo>
                  <a:lnTo>
                    <a:pt x="11923" y="14527"/>
                  </a:lnTo>
                  <a:lnTo>
                    <a:pt x="12045" y="14429"/>
                  </a:lnTo>
                  <a:lnTo>
                    <a:pt x="12142" y="14283"/>
                  </a:lnTo>
                  <a:lnTo>
                    <a:pt x="12239" y="14137"/>
                  </a:lnTo>
                  <a:lnTo>
                    <a:pt x="12312" y="13967"/>
                  </a:lnTo>
                  <a:lnTo>
                    <a:pt x="12385" y="13797"/>
                  </a:lnTo>
                  <a:lnTo>
                    <a:pt x="12458" y="13480"/>
                  </a:lnTo>
                  <a:lnTo>
                    <a:pt x="12531" y="13091"/>
                  </a:lnTo>
                  <a:lnTo>
                    <a:pt x="12580" y="12653"/>
                  </a:lnTo>
                  <a:lnTo>
                    <a:pt x="12580" y="12240"/>
                  </a:lnTo>
                  <a:lnTo>
                    <a:pt x="12556" y="11802"/>
                  </a:lnTo>
                  <a:lnTo>
                    <a:pt x="12483" y="11364"/>
                  </a:lnTo>
                  <a:lnTo>
                    <a:pt x="12385" y="10950"/>
                  </a:lnTo>
                  <a:lnTo>
                    <a:pt x="12264" y="10536"/>
                  </a:lnTo>
                  <a:lnTo>
                    <a:pt x="12093" y="10171"/>
                  </a:lnTo>
                  <a:lnTo>
                    <a:pt x="12337" y="9977"/>
                  </a:lnTo>
                  <a:lnTo>
                    <a:pt x="12580" y="9758"/>
                  </a:lnTo>
                  <a:lnTo>
                    <a:pt x="12994" y="9295"/>
                  </a:lnTo>
                  <a:lnTo>
                    <a:pt x="13407" y="8833"/>
                  </a:lnTo>
                  <a:lnTo>
                    <a:pt x="13845" y="8371"/>
                  </a:lnTo>
                  <a:lnTo>
                    <a:pt x="13918" y="8322"/>
                  </a:lnTo>
                  <a:lnTo>
                    <a:pt x="13967" y="8273"/>
                  </a:lnTo>
                  <a:lnTo>
                    <a:pt x="14259" y="8006"/>
                  </a:lnTo>
                  <a:lnTo>
                    <a:pt x="14575" y="7714"/>
                  </a:lnTo>
                  <a:lnTo>
                    <a:pt x="14721" y="7543"/>
                  </a:lnTo>
                  <a:lnTo>
                    <a:pt x="14867" y="7373"/>
                  </a:lnTo>
                  <a:lnTo>
                    <a:pt x="14965" y="7203"/>
                  </a:lnTo>
                  <a:lnTo>
                    <a:pt x="15062" y="7057"/>
                  </a:lnTo>
                  <a:lnTo>
                    <a:pt x="15427" y="7154"/>
                  </a:lnTo>
                  <a:lnTo>
                    <a:pt x="15865" y="7203"/>
                  </a:lnTo>
                  <a:lnTo>
                    <a:pt x="16279" y="7227"/>
                  </a:lnTo>
                  <a:lnTo>
                    <a:pt x="16498" y="7203"/>
                  </a:lnTo>
                  <a:lnTo>
                    <a:pt x="16717" y="7178"/>
                  </a:lnTo>
                  <a:lnTo>
                    <a:pt x="16911" y="7130"/>
                  </a:lnTo>
                  <a:lnTo>
                    <a:pt x="17106" y="7057"/>
                  </a:lnTo>
                  <a:lnTo>
                    <a:pt x="17300" y="6959"/>
                  </a:lnTo>
                  <a:lnTo>
                    <a:pt x="17446" y="6862"/>
                  </a:lnTo>
                  <a:lnTo>
                    <a:pt x="17617" y="6740"/>
                  </a:lnTo>
                  <a:lnTo>
                    <a:pt x="17738" y="6594"/>
                  </a:lnTo>
                  <a:lnTo>
                    <a:pt x="17836" y="6424"/>
                  </a:lnTo>
                  <a:lnTo>
                    <a:pt x="17909" y="6229"/>
                  </a:lnTo>
                  <a:lnTo>
                    <a:pt x="17957" y="6108"/>
                  </a:lnTo>
                  <a:lnTo>
                    <a:pt x="17957" y="5986"/>
                  </a:lnTo>
                  <a:lnTo>
                    <a:pt x="17933" y="5864"/>
                  </a:lnTo>
                  <a:lnTo>
                    <a:pt x="17909" y="5743"/>
                  </a:lnTo>
                  <a:lnTo>
                    <a:pt x="17811" y="5548"/>
                  </a:lnTo>
                  <a:lnTo>
                    <a:pt x="17690" y="5353"/>
                  </a:lnTo>
                  <a:lnTo>
                    <a:pt x="17495" y="5183"/>
                  </a:lnTo>
                  <a:lnTo>
                    <a:pt x="17325" y="5013"/>
                  </a:lnTo>
                  <a:lnTo>
                    <a:pt x="16960" y="4721"/>
                  </a:lnTo>
                  <a:lnTo>
                    <a:pt x="16692" y="4453"/>
                  </a:lnTo>
                  <a:lnTo>
                    <a:pt x="16425" y="4161"/>
                  </a:lnTo>
                  <a:lnTo>
                    <a:pt x="15914" y="3577"/>
                  </a:lnTo>
                  <a:lnTo>
                    <a:pt x="15403" y="2993"/>
                  </a:lnTo>
                  <a:lnTo>
                    <a:pt x="15135" y="2701"/>
                  </a:lnTo>
                  <a:lnTo>
                    <a:pt x="14843" y="2434"/>
                  </a:lnTo>
                  <a:lnTo>
                    <a:pt x="14283" y="1996"/>
                  </a:lnTo>
                  <a:lnTo>
                    <a:pt x="14016" y="1777"/>
                  </a:lnTo>
                  <a:lnTo>
                    <a:pt x="13772" y="1533"/>
                  </a:lnTo>
                  <a:lnTo>
                    <a:pt x="13529" y="1266"/>
                  </a:lnTo>
                  <a:lnTo>
                    <a:pt x="13310" y="998"/>
                  </a:lnTo>
                  <a:lnTo>
                    <a:pt x="13091" y="706"/>
                  </a:lnTo>
                  <a:lnTo>
                    <a:pt x="12848" y="438"/>
                  </a:lnTo>
                  <a:lnTo>
                    <a:pt x="12677" y="292"/>
                  </a:lnTo>
                  <a:lnTo>
                    <a:pt x="12507" y="171"/>
                  </a:lnTo>
                  <a:lnTo>
                    <a:pt x="12337" y="98"/>
                  </a:lnTo>
                  <a:lnTo>
                    <a:pt x="12142" y="25"/>
                  </a:lnTo>
                  <a:lnTo>
                    <a:pt x="11947" y="0"/>
                  </a:lnTo>
                  <a:close/>
                </a:path>
              </a:pathLst>
            </a:custGeom>
            <a:solidFill>
              <a:srgbClr val="4578C3"/>
            </a:solidFill>
            <a:ln>
              <a:solidFill>
                <a:srgbClr val="6E96D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rgbClr val="739AD1"/>
                </a:solidFill>
              </a:endParaRPr>
            </a:p>
          </p:txBody>
        </p:sp>
        <p:grpSp>
          <p:nvGrpSpPr>
            <p:cNvPr id="33" name="群組 32"/>
            <p:cNvGrpSpPr/>
            <p:nvPr/>
          </p:nvGrpSpPr>
          <p:grpSpPr>
            <a:xfrm>
              <a:off x="1700011" y="3022477"/>
              <a:ext cx="3136677" cy="523220"/>
              <a:chOff x="4891706" y="1635646"/>
              <a:chExt cx="3136677" cy="523220"/>
            </a:xfrm>
          </p:grpSpPr>
          <p:sp>
            <p:nvSpPr>
              <p:cNvPr id="34" name="文字方塊 33"/>
              <p:cNvSpPr txBox="1"/>
              <p:nvPr/>
            </p:nvSpPr>
            <p:spPr>
              <a:xfrm>
                <a:off x="5349320" y="1635646"/>
                <a:ext cx="2679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2600" b="1">
                    <a:solidFill>
                      <a:srgbClr val="609CCE"/>
                    </a:solidFill>
                    <a:latin typeface="Amatic SC"/>
                    <a:ea typeface="超研澤中隸" pitchFamily="49" charset="-120"/>
                    <a:cs typeface="Amatic SC"/>
                  </a:defRPr>
                </a:lvl1pPr>
              </a:lstStyle>
              <a:p>
                <a:r>
                  <a:rPr lang="zh-TW" altLang="en-US" sz="2800" dirty="0" smtClean="0">
                    <a:solidFill>
                      <a:srgbClr val="6E96D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matic SC"/>
                  </a:rPr>
                  <a:t>功能簡介及畫面</a:t>
                </a:r>
                <a:endParaRPr lang="zh-TW" altLang="en-US" sz="2800" dirty="0">
                  <a:solidFill>
                    <a:srgbClr val="6E96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matic SC"/>
                </a:endParaRPr>
              </a:p>
            </p:txBody>
          </p:sp>
          <p:sp>
            <p:nvSpPr>
              <p:cNvPr id="35" name="Google Shape;324;p39"/>
              <p:cNvSpPr/>
              <p:nvPr/>
            </p:nvSpPr>
            <p:spPr>
              <a:xfrm>
                <a:off x="4891706" y="1669840"/>
                <a:ext cx="330507" cy="424055"/>
              </a:xfrm>
              <a:custGeom>
                <a:avLst/>
                <a:gdLst/>
                <a:ahLst/>
                <a:cxnLst/>
                <a:rect l="l" t="t" r="r" b="b"/>
                <a:pathLst>
                  <a:path w="17107" h="21949" extrusionOk="0">
                    <a:moveTo>
                      <a:pt x="9198" y="1679"/>
                    </a:moveTo>
                    <a:lnTo>
                      <a:pt x="9198" y="1947"/>
                    </a:lnTo>
                    <a:lnTo>
                      <a:pt x="9247" y="2190"/>
                    </a:lnTo>
                    <a:lnTo>
                      <a:pt x="9296" y="2385"/>
                    </a:lnTo>
                    <a:lnTo>
                      <a:pt x="9344" y="2482"/>
                    </a:lnTo>
                    <a:lnTo>
                      <a:pt x="9417" y="2531"/>
                    </a:lnTo>
                    <a:lnTo>
                      <a:pt x="9515" y="2604"/>
                    </a:lnTo>
                    <a:lnTo>
                      <a:pt x="9612" y="2604"/>
                    </a:lnTo>
                    <a:lnTo>
                      <a:pt x="9709" y="2580"/>
                    </a:lnTo>
                    <a:lnTo>
                      <a:pt x="9758" y="2531"/>
                    </a:lnTo>
                    <a:lnTo>
                      <a:pt x="9782" y="2482"/>
                    </a:lnTo>
                    <a:lnTo>
                      <a:pt x="9831" y="2385"/>
                    </a:lnTo>
                    <a:lnTo>
                      <a:pt x="9855" y="2263"/>
                    </a:lnTo>
                    <a:lnTo>
                      <a:pt x="9831" y="2409"/>
                    </a:lnTo>
                    <a:lnTo>
                      <a:pt x="9806" y="2555"/>
                    </a:lnTo>
                    <a:lnTo>
                      <a:pt x="9758" y="2677"/>
                    </a:lnTo>
                    <a:lnTo>
                      <a:pt x="9661" y="2799"/>
                    </a:lnTo>
                    <a:lnTo>
                      <a:pt x="9563" y="2847"/>
                    </a:lnTo>
                    <a:lnTo>
                      <a:pt x="9466" y="2872"/>
                    </a:lnTo>
                    <a:lnTo>
                      <a:pt x="9320" y="2847"/>
                    </a:lnTo>
                    <a:lnTo>
                      <a:pt x="9198" y="2774"/>
                    </a:lnTo>
                    <a:lnTo>
                      <a:pt x="9077" y="2701"/>
                    </a:lnTo>
                    <a:lnTo>
                      <a:pt x="8979" y="2628"/>
                    </a:lnTo>
                    <a:lnTo>
                      <a:pt x="8906" y="2531"/>
                    </a:lnTo>
                    <a:lnTo>
                      <a:pt x="8858" y="2434"/>
                    </a:lnTo>
                    <a:lnTo>
                      <a:pt x="8809" y="2312"/>
                    </a:lnTo>
                    <a:lnTo>
                      <a:pt x="8809" y="2190"/>
                    </a:lnTo>
                    <a:lnTo>
                      <a:pt x="8833" y="2093"/>
                    </a:lnTo>
                    <a:lnTo>
                      <a:pt x="8858" y="1971"/>
                    </a:lnTo>
                    <a:lnTo>
                      <a:pt x="8931" y="1898"/>
                    </a:lnTo>
                    <a:lnTo>
                      <a:pt x="9004" y="1801"/>
                    </a:lnTo>
                    <a:lnTo>
                      <a:pt x="9101" y="1728"/>
                    </a:lnTo>
                    <a:lnTo>
                      <a:pt x="9198" y="1679"/>
                    </a:lnTo>
                    <a:close/>
                    <a:moveTo>
                      <a:pt x="12483" y="1850"/>
                    </a:moveTo>
                    <a:lnTo>
                      <a:pt x="12507" y="2142"/>
                    </a:lnTo>
                    <a:lnTo>
                      <a:pt x="12556" y="2288"/>
                    </a:lnTo>
                    <a:lnTo>
                      <a:pt x="12605" y="2409"/>
                    </a:lnTo>
                    <a:lnTo>
                      <a:pt x="12629" y="2434"/>
                    </a:lnTo>
                    <a:lnTo>
                      <a:pt x="12653" y="2482"/>
                    </a:lnTo>
                    <a:lnTo>
                      <a:pt x="12751" y="2482"/>
                    </a:lnTo>
                    <a:lnTo>
                      <a:pt x="12848" y="2458"/>
                    </a:lnTo>
                    <a:lnTo>
                      <a:pt x="12921" y="2409"/>
                    </a:lnTo>
                    <a:lnTo>
                      <a:pt x="12970" y="2288"/>
                    </a:lnTo>
                    <a:lnTo>
                      <a:pt x="13018" y="2190"/>
                    </a:lnTo>
                    <a:lnTo>
                      <a:pt x="13043" y="2069"/>
                    </a:lnTo>
                    <a:lnTo>
                      <a:pt x="13043" y="1947"/>
                    </a:lnTo>
                    <a:lnTo>
                      <a:pt x="13140" y="1971"/>
                    </a:lnTo>
                    <a:lnTo>
                      <a:pt x="13213" y="2020"/>
                    </a:lnTo>
                    <a:lnTo>
                      <a:pt x="13286" y="2093"/>
                    </a:lnTo>
                    <a:lnTo>
                      <a:pt x="13359" y="2190"/>
                    </a:lnTo>
                    <a:lnTo>
                      <a:pt x="13432" y="2312"/>
                    </a:lnTo>
                    <a:lnTo>
                      <a:pt x="13456" y="2434"/>
                    </a:lnTo>
                    <a:lnTo>
                      <a:pt x="13432" y="2580"/>
                    </a:lnTo>
                    <a:lnTo>
                      <a:pt x="13408" y="2628"/>
                    </a:lnTo>
                    <a:lnTo>
                      <a:pt x="13383" y="2701"/>
                    </a:lnTo>
                    <a:lnTo>
                      <a:pt x="13286" y="2774"/>
                    </a:lnTo>
                    <a:lnTo>
                      <a:pt x="13164" y="2847"/>
                    </a:lnTo>
                    <a:lnTo>
                      <a:pt x="13043" y="2872"/>
                    </a:lnTo>
                    <a:lnTo>
                      <a:pt x="12921" y="2896"/>
                    </a:lnTo>
                    <a:lnTo>
                      <a:pt x="12629" y="2896"/>
                    </a:lnTo>
                    <a:lnTo>
                      <a:pt x="12386" y="2872"/>
                    </a:lnTo>
                    <a:lnTo>
                      <a:pt x="12264" y="2799"/>
                    </a:lnTo>
                    <a:lnTo>
                      <a:pt x="12167" y="2726"/>
                    </a:lnTo>
                    <a:lnTo>
                      <a:pt x="12094" y="2628"/>
                    </a:lnTo>
                    <a:lnTo>
                      <a:pt x="12069" y="2507"/>
                    </a:lnTo>
                    <a:lnTo>
                      <a:pt x="12094" y="2385"/>
                    </a:lnTo>
                    <a:lnTo>
                      <a:pt x="12118" y="2263"/>
                    </a:lnTo>
                    <a:lnTo>
                      <a:pt x="12167" y="2166"/>
                    </a:lnTo>
                    <a:lnTo>
                      <a:pt x="12240" y="2044"/>
                    </a:lnTo>
                    <a:lnTo>
                      <a:pt x="12361" y="1923"/>
                    </a:lnTo>
                    <a:lnTo>
                      <a:pt x="12483" y="1850"/>
                    </a:lnTo>
                    <a:close/>
                    <a:moveTo>
                      <a:pt x="5865" y="1825"/>
                    </a:moveTo>
                    <a:lnTo>
                      <a:pt x="5840" y="1874"/>
                    </a:lnTo>
                    <a:lnTo>
                      <a:pt x="5840" y="2069"/>
                    </a:lnTo>
                    <a:lnTo>
                      <a:pt x="5840" y="2288"/>
                    </a:lnTo>
                    <a:lnTo>
                      <a:pt x="5865" y="2385"/>
                    </a:lnTo>
                    <a:lnTo>
                      <a:pt x="5889" y="2482"/>
                    </a:lnTo>
                    <a:lnTo>
                      <a:pt x="5938" y="2580"/>
                    </a:lnTo>
                    <a:lnTo>
                      <a:pt x="6011" y="2628"/>
                    </a:lnTo>
                    <a:lnTo>
                      <a:pt x="6132" y="2677"/>
                    </a:lnTo>
                    <a:lnTo>
                      <a:pt x="6230" y="2653"/>
                    </a:lnTo>
                    <a:lnTo>
                      <a:pt x="6327" y="2604"/>
                    </a:lnTo>
                    <a:lnTo>
                      <a:pt x="6376" y="2531"/>
                    </a:lnTo>
                    <a:lnTo>
                      <a:pt x="6400" y="2531"/>
                    </a:lnTo>
                    <a:lnTo>
                      <a:pt x="6424" y="2409"/>
                    </a:lnTo>
                    <a:lnTo>
                      <a:pt x="6449" y="2288"/>
                    </a:lnTo>
                    <a:lnTo>
                      <a:pt x="6449" y="1996"/>
                    </a:lnTo>
                    <a:lnTo>
                      <a:pt x="6522" y="2020"/>
                    </a:lnTo>
                    <a:lnTo>
                      <a:pt x="6595" y="2117"/>
                    </a:lnTo>
                    <a:lnTo>
                      <a:pt x="6643" y="2215"/>
                    </a:lnTo>
                    <a:lnTo>
                      <a:pt x="6643" y="2312"/>
                    </a:lnTo>
                    <a:lnTo>
                      <a:pt x="6643" y="2531"/>
                    </a:lnTo>
                    <a:lnTo>
                      <a:pt x="6595" y="2677"/>
                    </a:lnTo>
                    <a:lnTo>
                      <a:pt x="6522" y="2774"/>
                    </a:lnTo>
                    <a:lnTo>
                      <a:pt x="6424" y="2872"/>
                    </a:lnTo>
                    <a:lnTo>
                      <a:pt x="6303" y="2920"/>
                    </a:lnTo>
                    <a:lnTo>
                      <a:pt x="6181" y="2969"/>
                    </a:lnTo>
                    <a:lnTo>
                      <a:pt x="6059" y="2993"/>
                    </a:lnTo>
                    <a:lnTo>
                      <a:pt x="5913" y="2993"/>
                    </a:lnTo>
                    <a:lnTo>
                      <a:pt x="5792" y="2969"/>
                    </a:lnTo>
                    <a:lnTo>
                      <a:pt x="5646" y="2896"/>
                    </a:lnTo>
                    <a:lnTo>
                      <a:pt x="5548" y="2799"/>
                    </a:lnTo>
                    <a:lnTo>
                      <a:pt x="5475" y="2701"/>
                    </a:lnTo>
                    <a:lnTo>
                      <a:pt x="5427" y="2580"/>
                    </a:lnTo>
                    <a:lnTo>
                      <a:pt x="5427" y="2458"/>
                    </a:lnTo>
                    <a:lnTo>
                      <a:pt x="5451" y="2312"/>
                    </a:lnTo>
                    <a:lnTo>
                      <a:pt x="5475" y="2190"/>
                    </a:lnTo>
                    <a:lnTo>
                      <a:pt x="5548" y="2069"/>
                    </a:lnTo>
                    <a:lnTo>
                      <a:pt x="5694" y="1923"/>
                    </a:lnTo>
                    <a:lnTo>
                      <a:pt x="5865" y="1825"/>
                    </a:lnTo>
                    <a:close/>
                    <a:moveTo>
                      <a:pt x="2531" y="1825"/>
                    </a:moveTo>
                    <a:lnTo>
                      <a:pt x="2580" y="2288"/>
                    </a:lnTo>
                    <a:lnTo>
                      <a:pt x="2604" y="2385"/>
                    </a:lnTo>
                    <a:lnTo>
                      <a:pt x="2653" y="2458"/>
                    </a:lnTo>
                    <a:lnTo>
                      <a:pt x="2750" y="2507"/>
                    </a:lnTo>
                    <a:lnTo>
                      <a:pt x="2847" y="2531"/>
                    </a:lnTo>
                    <a:lnTo>
                      <a:pt x="2945" y="2507"/>
                    </a:lnTo>
                    <a:lnTo>
                      <a:pt x="3018" y="2458"/>
                    </a:lnTo>
                    <a:lnTo>
                      <a:pt x="3066" y="2385"/>
                    </a:lnTo>
                    <a:lnTo>
                      <a:pt x="3091" y="2288"/>
                    </a:lnTo>
                    <a:lnTo>
                      <a:pt x="3066" y="1947"/>
                    </a:lnTo>
                    <a:lnTo>
                      <a:pt x="3115" y="1996"/>
                    </a:lnTo>
                    <a:lnTo>
                      <a:pt x="3188" y="2044"/>
                    </a:lnTo>
                    <a:lnTo>
                      <a:pt x="3212" y="2117"/>
                    </a:lnTo>
                    <a:lnTo>
                      <a:pt x="3237" y="2166"/>
                    </a:lnTo>
                    <a:lnTo>
                      <a:pt x="3237" y="2336"/>
                    </a:lnTo>
                    <a:lnTo>
                      <a:pt x="3212" y="2507"/>
                    </a:lnTo>
                    <a:lnTo>
                      <a:pt x="3139" y="2677"/>
                    </a:lnTo>
                    <a:lnTo>
                      <a:pt x="3042" y="2823"/>
                    </a:lnTo>
                    <a:lnTo>
                      <a:pt x="2920" y="2945"/>
                    </a:lnTo>
                    <a:lnTo>
                      <a:pt x="2774" y="3018"/>
                    </a:lnTo>
                    <a:lnTo>
                      <a:pt x="2653" y="3066"/>
                    </a:lnTo>
                    <a:lnTo>
                      <a:pt x="2531" y="3042"/>
                    </a:lnTo>
                    <a:lnTo>
                      <a:pt x="2409" y="3018"/>
                    </a:lnTo>
                    <a:lnTo>
                      <a:pt x="2312" y="2945"/>
                    </a:lnTo>
                    <a:lnTo>
                      <a:pt x="2215" y="2847"/>
                    </a:lnTo>
                    <a:lnTo>
                      <a:pt x="2142" y="2750"/>
                    </a:lnTo>
                    <a:lnTo>
                      <a:pt x="2093" y="2653"/>
                    </a:lnTo>
                    <a:lnTo>
                      <a:pt x="2044" y="2531"/>
                    </a:lnTo>
                    <a:lnTo>
                      <a:pt x="2044" y="2434"/>
                    </a:lnTo>
                    <a:lnTo>
                      <a:pt x="2044" y="2361"/>
                    </a:lnTo>
                    <a:lnTo>
                      <a:pt x="2117" y="2215"/>
                    </a:lnTo>
                    <a:lnTo>
                      <a:pt x="2190" y="2069"/>
                    </a:lnTo>
                    <a:lnTo>
                      <a:pt x="2312" y="1947"/>
                    </a:lnTo>
                    <a:lnTo>
                      <a:pt x="2409" y="1874"/>
                    </a:lnTo>
                    <a:lnTo>
                      <a:pt x="2531" y="1825"/>
                    </a:lnTo>
                    <a:close/>
                    <a:moveTo>
                      <a:pt x="15598" y="3285"/>
                    </a:moveTo>
                    <a:lnTo>
                      <a:pt x="15768" y="3310"/>
                    </a:lnTo>
                    <a:lnTo>
                      <a:pt x="15598" y="3553"/>
                    </a:lnTo>
                    <a:lnTo>
                      <a:pt x="15598" y="3285"/>
                    </a:lnTo>
                    <a:close/>
                    <a:moveTo>
                      <a:pt x="16328" y="3310"/>
                    </a:moveTo>
                    <a:lnTo>
                      <a:pt x="16328" y="3577"/>
                    </a:lnTo>
                    <a:lnTo>
                      <a:pt x="16352" y="3869"/>
                    </a:lnTo>
                    <a:lnTo>
                      <a:pt x="16011" y="4234"/>
                    </a:lnTo>
                    <a:lnTo>
                      <a:pt x="15695" y="4623"/>
                    </a:lnTo>
                    <a:lnTo>
                      <a:pt x="15549" y="4794"/>
                    </a:lnTo>
                    <a:lnTo>
                      <a:pt x="15573" y="4526"/>
                    </a:lnTo>
                    <a:lnTo>
                      <a:pt x="15598" y="4404"/>
                    </a:lnTo>
                    <a:lnTo>
                      <a:pt x="15695" y="4161"/>
                    </a:lnTo>
                    <a:lnTo>
                      <a:pt x="15817" y="3918"/>
                    </a:lnTo>
                    <a:lnTo>
                      <a:pt x="15963" y="3626"/>
                    </a:lnTo>
                    <a:lnTo>
                      <a:pt x="16133" y="3310"/>
                    </a:lnTo>
                    <a:close/>
                    <a:moveTo>
                      <a:pt x="16425" y="4331"/>
                    </a:moveTo>
                    <a:lnTo>
                      <a:pt x="16547" y="4940"/>
                    </a:lnTo>
                    <a:lnTo>
                      <a:pt x="16425" y="4988"/>
                    </a:lnTo>
                    <a:lnTo>
                      <a:pt x="16328" y="5086"/>
                    </a:lnTo>
                    <a:lnTo>
                      <a:pt x="16133" y="5280"/>
                    </a:lnTo>
                    <a:lnTo>
                      <a:pt x="15938" y="5499"/>
                    </a:lnTo>
                    <a:lnTo>
                      <a:pt x="15817" y="5670"/>
                    </a:lnTo>
                    <a:lnTo>
                      <a:pt x="15549" y="5986"/>
                    </a:lnTo>
                    <a:lnTo>
                      <a:pt x="15549" y="5864"/>
                    </a:lnTo>
                    <a:lnTo>
                      <a:pt x="15598" y="5840"/>
                    </a:lnTo>
                    <a:lnTo>
                      <a:pt x="15646" y="5791"/>
                    </a:lnTo>
                    <a:lnTo>
                      <a:pt x="15671" y="5718"/>
                    </a:lnTo>
                    <a:lnTo>
                      <a:pt x="15671" y="5645"/>
                    </a:lnTo>
                    <a:lnTo>
                      <a:pt x="15671" y="5475"/>
                    </a:lnTo>
                    <a:lnTo>
                      <a:pt x="15719" y="5305"/>
                    </a:lnTo>
                    <a:lnTo>
                      <a:pt x="15792" y="5159"/>
                    </a:lnTo>
                    <a:lnTo>
                      <a:pt x="15890" y="4988"/>
                    </a:lnTo>
                    <a:lnTo>
                      <a:pt x="16133" y="4696"/>
                    </a:lnTo>
                    <a:lnTo>
                      <a:pt x="16352" y="4453"/>
                    </a:lnTo>
                    <a:lnTo>
                      <a:pt x="16425" y="4331"/>
                    </a:lnTo>
                    <a:close/>
                    <a:moveTo>
                      <a:pt x="16571" y="5280"/>
                    </a:moveTo>
                    <a:lnTo>
                      <a:pt x="16595" y="5621"/>
                    </a:lnTo>
                    <a:lnTo>
                      <a:pt x="16595" y="6010"/>
                    </a:lnTo>
                    <a:lnTo>
                      <a:pt x="16401" y="6108"/>
                    </a:lnTo>
                    <a:lnTo>
                      <a:pt x="16230" y="6254"/>
                    </a:lnTo>
                    <a:lnTo>
                      <a:pt x="15914" y="6546"/>
                    </a:lnTo>
                    <a:lnTo>
                      <a:pt x="15719" y="6740"/>
                    </a:lnTo>
                    <a:lnTo>
                      <a:pt x="15549" y="6959"/>
                    </a:lnTo>
                    <a:lnTo>
                      <a:pt x="15549" y="6765"/>
                    </a:lnTo>
                    <a:lnTo>
                      <a:pt x="15622" y="6619"/>
                    </a:lnTo>
                    <a:lnTo>
                      <a:pt x="15695" y="6497"/>
                    </a:lnTo>
                    <a:lnTo>
                      <a:pt x="15841" y="6229"/>
                    </a:lnTo>
                    <a:lnTo>
                      <a:pt x="16036" y="5962"/>
                    </a:lnTo>
                    <a:lnTo>
                      <a:pt x="16230" y="5670"/>
                    </a:lnTo>
                    <a:lnTo>
                      <a:pt x="16449" y="5402"/>
                    </a:lnTo>
                    <a:lnTo>
                      <a:pt x="16571" y="5280"/>
                    </a:lnTo>
                    <a:close/>
                    <a:moveTo>
                      <a:pt x="5743" y="6716"/>
                    </a:moveTo>
                    <a:lnTo>
                      <a:pt x="5694" y="6740"/>
                    </a:lnTo>
                    <a:lnTo>
                      <a:pt x="5621" y="6789"/>
                    </a:lnTo>
                    <a:lnTo>
                      <a:pt x="5475" y="6935"/>
                    </a:lnTo>
                    <a:lnTo>
                      <a:pt x="5305" y="7105"/>
                    </a:lnTo>
                    <a:lnTo>
                      <a:pt x="5086" y="7251"/>
                    </a:lnTo>
                    <a:lnTo>
                      <a:pt x="4867" y="7373"/>
                    </a:lnTo>
                    <a:lnTo>
                      <a:pt x="4745" y="7422"/>
                    </a:lnTo>
                    <a:lnTo>
                      <a:pt x="4648" y="7446"/>
                    </a:lnTo>
                    <a:lnTo>
                      <a:pt x="4429" y="7446"/>
                    </a:lnTo>
                    <a:lnTo>
                      <a:pt x="4332" y="7397"/>
                    </a:lnTo>
                    <a:lnTo>
                      <a:pt x="4259" y="7349"/>
                    </a:lnTo>
                    <a:lnTo>
                      <a:pt x="4186" y="7251"/>
                    </a:lnTo>
                    <a:lnTo>
                      <a:pt x="4113" y="7130"/>
                    </a:lnTo>
                    <a:lnTo>
                      <a:pt x="4064" y="7057"/>
                    </a:lnTo>
                    <a:lnTo>
                      <a:pt x="3991" y="7032"/>
                    </a:lnTo>
                    <a:lnTo>
                      <a:pt x="3894" y="7032"/>
                    </a:lnTo>
                    <a:lnTo>
                      <a:pt x="3821" y="7057"/>
                    </a:lnTo>
                    <a:lnTo>
                      <a:pt x="3553" y="7227"/>
                    </a:lnTo>
                    <a:lnTo>
                      <a:pt x="3358" y="7324"/>
                    </a:lnTo>
                    <a:lnTo>
                      <a:pt x="3188" y="7422"/>
                    </a:lnTo>
                    <a:lnTo>
                      <a:pt x="3042" y="7470"/>
                    </a:lnTo>
                    <a:lnTo>
                      <a:pt x="2969" y="7470"/>
                    </a:lnTo>
                    <a:lnTo>
                      <a:pt x="2896" y="7446"/>
                    </a:lnTo>
                    <a:lnTo>
                      <a:pt x="2847" y="7422"/>
                    </a:lnTo>
                    <a:lnTo>
                      <a:pt x="2823" y="7349"/>
                    </a:lnTo>
                    <a:lnTo>
                      <a:pt x="2799" y="7276"/>
                    </a:lnTo>
                    <a:lnTo>
                      <a:pt x="2799" y="7178"/>
                    </a:lnTo>
                    <a:lnTo>
                      <a:pt x="2799" y="7130"/>
                    </a:lnTo>
                    <a:lnTo>
                      <a:pt x="2774" y="7105"/>
                    </a:lnTo>
                    <a:lnTo>
                      <a:pt x="2726" y="7081"/>
                    </a:lnTo>
                    <a:lnTo>
                      <a:pt x="2653" y="7081"/>
                    </a:lnTo>
                    <a:lnTo>
                      <a:pt x="2604" y="7154"/>
                    </a:lnTo>
                    <a:lnTo>
                      <a:pt x="2555" y="7373"/>
                    </a:lnTo>
                    <a:lnTo>
                      <a:pt x="2531" y="7470"/>
                    </a:lnTo>
                    <a:lnTo>
                      <a:pt x="2531" y="7568"/>
                    </a:lnTo>
                    <a:lnTo>
                      <a:pt x="2555" y="7665"/>
                    </a:lnTo>
                    <a:lnTo>
                      <a:pt x="2628" y="7762"/>
                    </a:lnTo>
                    <a:lnTo>
                      <a:pt x="2701" y="7811"/>
                    </a:lnTo>
                    <a:lnTo>
                      <a:pt x="2823" y="7860"/>
                    </a:lnTo>
                    <a:lnTo>
                      <a:pt x="2945" y="7884"/>
                    </a:lnTo>
                    <a:lnTo>
                      <a:pt x="3091" y="7860"/>
                    </a:lnTo>
                    <a:lnTo>
                      <a:pt x="3212" y="7835"/>
                    </a:lnTo>
                    <a:lnTo>
                      <a:pt x="3358" y="7787"/>
                    </a:lnTo>
                    <a:lnTo>
                      <a:pt x="3602" y="7665"/>
                    </a:lnTo>
                    <a:lnTo>
                      <a:pt x="3845" y="7519"/>
                    </a:lnTo>
                    <a:lnTo>
                      <a:pt x="3942" y="7641"/>
                    </a:lnTo>
                    <a:lnTo>
                      <a:pt x="4040" y="7714"/>
                    </a:lnTo>
                    <a:lnTo>
                      <a:pt x="4137" y="7787"/>
                    </a:lnTo>
                    <a:lnTo>
                      <a:pt x="4259" y="7835"/>
                    </a:lnTo>
                    <a:lnTo>
                      <a:pt x="4356" y="7860"/>
                    </a:lnTo>
                    <a:lnTo>
                      <a:pt x="4478" y="7860"/>
                    </a:lnTo>
                    <a:lnTo>
                      <a:pt x="4745" y="7835"/>
                    </a:lnTo>
                    <a:lnTo>
                      <a:pt x="4989" y="7762"/>
                    </a:lnTo>
                    <a:lnTo>
                      <a:pt x="5232" y="7641"/>
                    </a:lnTo>
                    <a:lnTo>
                      <a:pt x="5475" y="7495"/>
                    </a:lnTo>
                    <a:lnTo>
                      <a:pt x="5694" y="7324"/>
                    </a:lnTo>
                    <a:lnTo>
                      <a:pt x="5816" y="7470"/>
                    </a:lnTo>
                    <a:lnTo>
                      <a:pt x="5962" y="7592"/>
                    </a:lnTo>
                    <a:lnTo>
                      <a:pt x="6132" y="7665"/>
                    </a:lnTo>
                    <a:lnTo>
                      <a:pt x="6327" y="7738"/>
                    </a:lnTo>
                    <a:lnTo>
                      <a:pt x="6741" y="7738"/>
                    </a:lnTo>
                    <a:lnTo>
                      <a:pt x="6862" y="7689"/>
                    </a:lnTo>
                    <a:lnTo>
                      <a:pt x="6984" y="7641"/>
                    </a:lnTo>
                    <a:lnTo>
                      <a:pt x="7106" y="7592"/>
                    </a:lnTo>
                    <a:lnTo>
                      <a:pt x="7300" y="7422"/>
                    </a:lnTo>
                    <a:lnTo>
                      <a:pt x="7422" y="7568"/>
                    </a:lnTo>
                    <a:lnTo>
                      <a:pt x="7592" y="7665"/>
                    </a:lnTo>
                    <a:lnTo>
                      <a:pt x="7787" y="7714"/>
                    </a:lnTo>
                    <a:lnTo>
                      <a:pt x="7982" y="7738"/>
                    </a:lnTo>
                    <a:lnTo>
                      <a:pt x="8201" y="7714"/>
                    </a:lnTo>
                    <a:lnTo>
                      <a:pt x="8395" y="7665"/>
                    </a:lnTo>
                    <a:lnTo>
                      <a:pt x="8590" y="7568"/>
                    </a:lnTo>
                    <a:lnTo>
                      <a:pt x="8785" y="7446"/>
                    </a:lnTo>
                    <a:lnTo>
                      <a:pt x="8931" y="7568"/>
                    </a:lnTo>
                    <a:lnTo>
                      <a:pt x="9101" y="7665"/>
                    </a:lnTo>
                    <a:lnTo>
                      <a:pt x="9271" y="7738"/>
                    </a:lnTo>
                    <a:lnTo>
                      <a:pt x="9466" y="7787"/>
                    </a:lnTo>
                    <a:lnTo>
                      <a:pt x="9636" y="7787"/>
                    </a:lnTo>
                    <a:lnTo>
                      <a:pt x="9806" y="7762"/>
                    </a:lnTo>
                    <a:lnTo>
                      <a:pt x="9977" y="7714"/>
                    </a:lnTo>
                    <a:lnTo>
                      <a:pt x="10098" y="7616"/>
                    </a:lnTo>
                    <a:lnTo>
                      <a:pt x="10196" y="7714"/>
                    </a:lnTo>
                    <a:lnTo>
                      <a:pt x="10293" y="7787"/>
                    </a:lnTo>
                    <a:lnTo>
                      <a:pt x="10415" y="7860"/>
                    </a:lnTo>
                    <a:lnTo>
                      <a:pt x="10536" y="7908"/>
                    </a:lnTo>
                    <a:lnTo>
                      <a:pt x="10658" y="7957"/>
                    </a:lnTo>
                    <a:lnTo>
                      <a:pt x="10780" y="7957"/>
                    </a:lnTo>
                    <a:lnTo>
                      <a:pt x="10901" y="7908"/>
                    </a:lnTo>
                    <a:lnTo>
                      <a:pt x="10999" y="7860"/>
                    </a:lnTo>
                    <a:lnTo>
                      <a:pt x="11120" y="7811"/>
                    </a:lnTo>
                    <a:lnTo>
                      <a:pt x="11193" y="7714"/>
                    </a:lnTo>
                    <a:lnTo>
                      <a:pt x="11364" y="7543"/>
                    </a:lnTo>
                    <a:lnTo>
                      <a:pt x="11607" y="7689"/>
                    </a:lnTo>
                    <a:lnTo>
                      <a:pt x="11729" y="7762"/>
                    </a:lnTo>
                    <a:lnTo>
                      <a:pt x="11850" y="7811"/>
                    </a:lnTo>
                    <a:lnTo>
                      <a:pt x="11972" y="7835"/>
                    </a:lnTo>
                    <a:lnTo>
                      <a:pt x="12094" y="7835"/>
                    </a:lnTo>
                    <a:lnTo>
                      <a:pt x="12191" y="7811"/>
                    </a:lnTo>
                    <a:lnTo>
                      <a:pt x="12288" y="7738"/>
                    </a:lnTo>
                    <a:lnTo>
                      <a:pt x="12410" y="7835"/>
                    </a:lnTo>
                    <a:lnTo>
                      <a:pt x="12556" y="7884"/>
                    </a:lnTo>
                    <a:lnTo>
                      <a:pt x="12726" y="7908"/>
                    </a:lnTo>
                    <a:lnTo>
                      <a:pt x="12872" y="7884"/>
                    </a:lnTo>
                    <a:lnTo>
                      <a:pt x="13018" y="7860"/>
                    </a:lnTo>
                    <a:lnTo>
                      <a:pt x="13164" y="7762"/>
                    </a:lnTo>
                    <a:lnTo>
                      <a:pt x="13262" y="7665"/>
                    </a:lnTo>
                    <a:lnTo>
                      <a:pt x="13335" y="7519"/>
                    </a:lnTo>
                    <a:lnTo>
                      <a:pt x="13335" y="7470"/>
                    </a:lnTo>
                    <a:lnTo>
                      <a:pt x="13335" y="7446"/>
                    </a:lnTo>
                    <a:lnTo>
                      <a:pt x="13286" y="7422"/>
                    </a:lnTo>
                    <a:lnTo>
                      <a:pt x="13262" y="7422"/>
                    </a:lnTo>
                    <a:lnTo>
                      <a:pt x="13043" y="7470"/>
                    </a:lnTo>
                    <a:lnTo>
                      <a:pt x="12775" y="7543"/>
                    </a:lnTo>
                    <a:lnTo>
                      <a:pt x="12653" y="7543"/>
                    </a:lnTo>
                    <a:lnTo>
                      <a:pt x="12532" y="7519"/>
                    </a:lnTo>
                    <a:lnTo>
                      <a:pt x="12459" y="7470"/>
                    </a:lnTo>
                    <a:lnTo>
                      <a:pt x="12434" y="7422"/>
                    </a:lnTo>
                    <a:lnTo>
                      <a:pt x="12410" y="7373"/>
                    </a:lnTo>
                    <a:lnTo>
                      <a:pt x="12386" y="7300"/>
                    </a:lnTo>
                    <a:lnTo>
                      <a:pt x="12337" y="7251"/>
                    </a:lnTo>
                    <a:lnTo>
                      <a:pt x="12288" y="7203"/>
                    </a:lnTo>
                    <a:lnTo>
                      <a:pt x="12167" y="7203"/>
                    </a:lnTo>
                    <a:lnTo>
                      <a:pt x="12118" y="7251"/>
                    </a:lnTo>
                    <a:lnTo>
                      <a:pt x="12094" y="7300"/>
                    </a:lnTo>
                    <a:lnTo>
                      <a:pt x="12069" y="7373"/>
                    </a:lnTo>
                    <a:lnTo>
                      <a:pt x="12069" y="7422"/>
                    </a:lnTo>
                    <a:lnTo>
                      <a:pt x="12045" y="7470"/>
                    </a:lnTo>
                    <a:lnTo>
                      <a:pt x="12021" y="7495"/>
                    </a:lnTo>
                    <a:lnTo>
                      <a:pt x="11899" y="7495"/>
                    </a:lnTo>
                    <a:lnTo>
                      <a:pt x="11777" y="7446"/>
                    </a:lnTo>
                    <a:lnTo>
                      <a:pt x="11583" y="7300"/>
                    </a:lnTo>
                    <a:lnTo>
                      <a:pt x="11461" y="7178"/>
                    </a:lnTo>
                    <a:lnTo>
                      <a:pt x="11388" y="7154"/>
                    </a:lnTo>
                    <a:lnTo>
                      <a:pt x="11339" y="7130"/>
                    </a:lnTo>
                    <a:lnTo>
                      <a:pt x="11266" y="7154"/>
                    </a:lnTo>
                    <a:lnTo>
                      <a:pt x="11218" y="7178"/>
                    </a:lnTo>
                    <a:lnTo>
                      <a:pt x="11047" y="7397"/>
                    </a:lnTo>
                    <a:lnTo>
                      <a:pt x="10926" y="7495"/>
                    </a:lnTo>
                    <a:lnTo>
                      <a:pt x="10804" y="7543"/>
                    </a:lnTo>
                    <a:lnTo>
                      <a:pt x="10707" y="7568"/>
                    </a:lnTo>
                    <a:lnTo>
                      <a:pt x="10609" y="7568"/>
                    </a:lnTo>
                    <a:lnTo>
                      <a:pt x="10536" y="7519"/>
                    </a:lnTo>
                    <a:lnTo>
                      <a:pt x="10463" y="7422"/>
                    </a:lnTo>
                    <a:lnTo>
                      <a:pt x="10390" y="7324"/>
                    </a:lnTo>
                    <a:lnTo>
                      <a:pt x="10342" y="7178"/>
                    </a:lnTo>
                    <a:lnTo>
                      <a:pt x="10342" y="7105"/>
                    </a:lnTo>
                    <a:lnTo>
                      <a:pt x="10293" y="7032"/>
                    </a:lnTo>
                    <a:lnTo>
                      <a:pt x="10244" y="7008"/>
                    </a:lnTo>
                    <a:lnTo>
                      <a:pt x="10196" y="6984"/>
                    </a:lnTo>
                    <a:lnTo>
                      <a:pt x="10123" y="6984"/>
                    </a:lnTo>
                    <a:lnTo>
                      <a:pt x="10074" y="7008"/>
                    </a:lnTo>
                    <a:lnTo>
                      <a:pt x="10025" y="7057"/>
                    </a:lnTo>
                    <a:lnTo>
                      <a:pt x="9977" y="7130"/>
                    </a:lnTo>
                    <a:lnTo>
                      <a:pt x="9952" y="7227"/>
                    </a:lnTo>
                    <a:lnTo>
                      <a:pt x="9904" y="7300"/>
                    </a:lnTo>
                    <a:lnTo>
                      <a:pt x="9831" y="7349"/>
                    </a:lnTo>
                    <a:lnTo>
                      <a:pt x="9782" y="7397"/>
                    </a:lnTo>
                    <a:lnTo>
                      <a:pt x="9709" y="7422"/>
                    </a:lnTo>
                    <a:lnTo>
                      <a:pt x="9636" y="7422"/>
                    </a:lnTo>
                    <a:lnTo>
                      <a:pt x="9466" y="7397"/>
                    </a:lnTo>
                    <a:lnTo>
                      <a:pt x="9320" y="7349"/>
                    </a:lnTo>
                    <a:lnTo>
                      <a:pt x="9174" y="7251"/>
                    </a:lnTo>
                    <a:lnTo>
                      <a:pt x="9028" y="7154"/>
                    </a:lnTo>
                    <a:lnTo>
                      <a:pt x="8906" y="7032"/>
                    </a:lnTo>
                    <a:lnTo>
                      <a:pt x="8858" y="6984"/>
                    </a:lnTo>
                    <a:lnTo>
                      <a:pt x="8687" y="6984"/>
                    </a:lnTo>
                    <a:lnTo>
                      <a:pt x="8639" y="7032"/>
                    </a:lnTo>
                    <a:lnTo>
                      <a:pt x="8517" y="7130"/>
                    </a:lnTo>
                    <a:lnTo>
                      <a:pt x="8371" y="7227"/>
                    </a:lnTo>
                    <a:lnTo>
                      <a:pt x="8201" y="7300"/>
                    </a:lnTo>
                    <a:lnTo>
                      <a:pt x="8030" y="7349"/>
                    </a:lnTo>
                    <a:lnTo>
                      <a:pt x="7860" y="7349"/>
                    </a:lnTo>
                    <a:lnTo>
                      <a:pt x="7787" y="7324"/>
                    </a:lnTo>
                    <a:lnTo>
                      <a:pt x="7738" y="7300"/>
                    </a:lnTo>
                    <a:lnTo>
                      <a:pt x="7665" y="7251"/>
                    </a:lnTo>
                    <a:lnTo>
                      <a:pt x="7641" y="7178"/>
                    </a:lnTo>
                    <a:lnTo>
                      <a:pt x="7592" y="7105"/>
                    </a:lnTo>
                    <a:lnTo>
                      <a:pt x="7592" y="7008"/>
                    </a:lnTo>
                    <a:lnTo>
                      <a:pt x="7568" y="6935"/>
                    </a:lnTo>
                    <a:lnTo>
                      <a:pt x="7544" y="6886"/>
                    </a:lnTo>
                    <a:lnTo>
                      <a:pt x="7495" y="6838"/>
                    </a:lnTo>
                    <a:lnTo>
                      <a:pt x="7446" y="6813"/>
                    </a:lnTo>
                    <a:lnTo>
                      <a:pt x="7398" y="6789"/>
                    </a:lnTo>
                    <a:lnTo>
                      <a:pt x="7325" y="6789"/>
                    </a:lnTo>
                    <a:lnTo>
                      <a:pt x="7276" y="6813"/>
                    </a:lnTo>
                    <a:lnTo>
                      <a:pt x="7227" y="6862"/>
                    </a:lnTo>
                    <a:lnTo>
                      <a:pt x="7057" y="7057"/>
                    </a:lnTo>
                    <a:lnTo>
                      <a:pt x="6960" y="7154"/>
                    </a:lnTo>
                    <a:lnTo>
                      <a:pt x="6862" y="7251"/>
                    </a:lnTo>
                    <a:lnTo>
                      <a:pt x="6741" y="7300"/>
                    </a:lnTo>
                    <a:lnTo>
                      <a:pt x="6619" y="7324"/>
                    </a:lnTo>
                    <a:lnTo>
                      <a:pt x="6473" y="7324"/>
                    </a:lnTo>
                    <a:lnTo>
                      <a:pt x="6351" y="7300"/>
                    </a:lnTo>
                    <a:lnTo>
                      <a:pt x="6230" y="7251"/>
                    </a:lnTo>
                    <a:lnTo>
                      <a:pt x="6108" y="7178"/>
                    </a:lnTo>
                    <a:lnTo>
                      <a:pt x="6035" y="7057"/>
                    </a:lnTo>
                    <a:lnTo>
                      <a:pt x="5986" y="6935"/>
                    </a:lnTo>
                    <a:lnTo>
                      <a:pt x="5986" y="6886"/>
                    </a:lnTo>
                    <a:lnTo>
                      <a:pt x="5962" y="6838"/>
                    </a:lnTo>
                    <a:lnTo>
                      <a:pt x="5913" y="6789"/>
                    </a:lnTo>
                    <a:lnTo>
                      <a:pt x="5865" y="6740"/>
                    </a:lnTo>
                    <a:lnTo>
                      <a:pt x="5792" y="6716"/>
                    </a:lnTo>
                    <a:close/>
                    <a:moveTo>
                      <a:pt x="16595" y="6302"/>
                    </a:moveTo>
                    <a:lnTo>
                      <a:pt x="16547" y="7081"/>
                    </a:lnTo>
                    <a:lnTo>
                      <a:pt x="16401" y="7203"/>
                    </a:lnTo>
                    <a:lnTo>
                      <a:pt x="16279" y="7349"/>
                    </a:lnTo>
                    <a:lnTo>
                      <a:pt x="16011" y="7665"/>
                    </a:lnTo>
                    <a:lnTo>
                      <a:pt x="15792" y="7908"/>
                    </a:lnTo>
                    <a:lnTo>
                      <a:pt x="15573" y="8200"/>
                    </a:lnTo>
                    <a:lnTo>
                      <a:pt x="15573" y="7689"/>
                    </a:lnTo>
                    <a:lnTo>
                      <a:pt x="15573" y="7665"/>
                    </a:lnTo>
                    <a:lnTo>
                      <a:pt x="15671" y="7470"/>
                    </a:lnTo>
                    <a:lnTo>
                      <a:pt x="15768" y="7276"/>
                    </a:lnTo>
                    <a:lnTo>
                      <a:pt x="16011" y="6935"/>
                    </a:lnTo>
                    <a:lnTo>
                      <a:pt x="16303" y="6619"/>
                    </a:lnTo>
                    <a:lnTo>
                      <a:pt x="16595" y="6302"/>
                    </a:lnTo>
                    <a:close/>
                    <a:moveTo>
                      <a:pt x="16547" y="7592"/>
                    </a:moveTo>
                    <a:lnTo>
                      <a:pt x="16522" y="8663"/>
                    </a:lnTo>
                    <a:lnTo>
                      <a:pt x="16425" y="8711"/>
                    </a:lnTo>
                    <a:lnTo>
                      <a:pt x="16328" y="8760"/>
                    </a:lnTo>
                    <a:lnTo>
                      <a:pt x="16157" y="8930"/>
                    </a:lnTo>
                    <a:lnTo>
                      <a:pt x="15841" y="9271"/>
                    </a:lnTo>
                    <a:lnTo>
                      <a:pt x="15719" y="9417"/>
                    </a:lnTo>
                    <a:lnTo>
                      <a:pt x="15573" y="9612"/>
                    </a:lnTo>
                    <a:lnTo>
                      <a:pt x="15573" y="8882"/>
                    </a:lnTo>
                    <a:lnTo>
                      <a:pt x="15671" y="8857"/>
                    </a:lnTo>
                    <a:lnTo>
                      <a:pt x="15744" y="8784"/>
                    </a:lnTo>
                    <a:lnTo>
                      <a:pt x="15890" y="8517"/>
                    </a:lnTo>
                    <a:lnTo>
                      <a:pt x="16060" y="8273"/>
                    </a:lnTo>
                    <a:lnTo>
                      <a:pt x="16401" y="7811"/>
                    </a:lnTo>
                    <a:lnTo>
                      <a:pt x="16547" y="7592"/>
                    </a:lnTo>
                    <a:close/>
                    <a:moveTo>
                      <a:pt x="9734" y="9149"/>
                    </a:moveTo>
                    <a:lnTo>
                      <a:pt x="9661" y="9174"/>
                    </a:lnTo>
                    <a:lnTo>
                      <a:pt x="9588" y="9198"/>
                    </a:lnTo>
                    <a:lnTo>
                      <a:pt x="9539" y="9247"/>
                    </a:lnTo>
                    <a:lnTo>
                      <a:pt x="9466" y="9368"/>
                    </a:lnTo>
                    <a:lnTo>
                      <a:pt x="9442" y="9490"/>
                    </a:lnTo>
                    <a:lnTo>
                      <a:pt x="9320" y="9587"/>
                    </a:lnTo>
                    <a:lnTo>
                      <a:pt x="9174" y="9660"/>
                    </a:lnTo>
                    <a:lnTo>
                      <a:pt x="9052" y="9685"/>
                    </a:lnTo>
                    <a:lnTo>
                      <a:pt x="8882" y="9685"/>
                    </a:lnTo>
                    <a:lnTo>
                      <a:pt x="8785" y="9660"/>
                    </a:lnTo>
                    <a:lnTo>
                      <a:pt x="8736" y="9636"/>
                    </a:lnTo>
                    <a:lnTo>
                      <a:pt x="8687" y="9587"/>
                    </a:lnTo>
                    <a:lnTo>
                      <a:pt x="8663" y="9539"/>
                    </a:lnTo>
                    <a:lnTo>
                      <a:pt x="8663" y="9441"/>
                    </a:lnTo>
                    <a:lnTo>
                      <a:pt x="8639" y="9368"/>
                    </a:lnTo>
                    <a:lnTo>
                      <a:pt x="8590" y="9320"/>
                    </a:lnTo>
                    <a:lnTo>
                      <a:pt x="8517" y="9295"/>
                    </a:lnTo>
                    <a:lnTo>
                      <a:pt x="8444" y="9271"/>
                    </a:lnTo>
                    <a:lnTo>
                      <a:pt x="8395" y="9295"/>
                    </a:lnTo>
                    <a:lnTo>
                      <a:pt x="8322" y="9344"/>
                    </a:lnTo>
                    <a:lnTo>
                      <a:pt x="8274" y="9417"/>
                    </a:lnTo>
                    <a:lnTo>
                      <a:pt x="8249" y="9466"/>
                    </a:lnTo>
                    <a:lnTo>
                      <a:pt x="8201" y="9514"/>
                    </a:lnTo>
                    <a:lnTo>
                      <a:pt x="8079" y="9587"/>
                    </a:lnTo>
                    <a:lnTo>
                      <a:pt x="7933" y="9612"/>
                    </a:lnTo>
                    <a:lnTo>
                      <a:pt x="7738" y="9636"/>
                    </a:lnTo>
                    <a:lnTo>
                      <a:pt x="7568" y="9636"/>
                    </a:lnTo>
                    <a:lnTo>
                      <a:pt x="7422" y="9587"/>
                    </a:lnTo>
                    <a:lnTo>
                      <a:pt x="7325" y="9514"/>
                    </a:lnTo>
                    <a:lnTo>
                      <a:pt x="7276" y="9466"/>
                    </a:lnTo>
                    <a:lnTo>
                      <a:pt x="7252" y="9417"/>
                    </a:lnTo>
                    <a:lnTo>
                      <a:pt x="7252" y="9344"/>
                    </a:lnTo>
                    <a:lnTo>
                      <a:pt x="7227" y="9295"/>
                    </a:lnTo>
                    <a:lnTo>
                      <a:pt x="7179" y="9247"/>
                    </a:lnTo>
                    <a:lnTo>
                      <a:pt x="7130" y="9222"/>
                    </a:lnTo>
                    <a:lnTo>
                      <a:pt x="7081" y="9198"/>
                    </a:lnTo>
                    <a:lnTo>
                      <a:pt x="7008" y="9198"/>
                    </a:lnTo>
                    <a:lnTo>
                      <a:pt x="6960" y="9222"/>
                    </a:lnTo>
                    <a:lnTo>
                      <a:pt x="6887" y="9247"/>
                    </a:lnTo>
                    <a:lnTo>
                      <a:pt x="6765" y="9417"/>
                    </a:lnTo>
                    <a:lnTo>
                      <a:pt x="6643" y="9563"/>
                    </a:lnTo>
                    <a:lnTo>
                      <a:pt x="6570" y="9636"/>
                    </a:lnTo>
                    <a:lnTo>
                      <a:pt x="6449" y="9685"/>
                    </a:lnTo>
                    <a:lnTo>
                      <a:pt x="6327" y="9733"/>
                    </a:lnTo>
                    <a:lnTo>
                      <a:pt x="6205" y="9758"/>
                    </a:lnTo>
                    <a:lnTo>
                      <a:pt x="6084" y="9758"/>
                    </a:lnTo>
                    <a:lnTo>
                      <a:pt x="6035" y="9733"/>
                    </a:lnTo>
                    <a:lnTo>
                      <a:pt x="5986" y="9709"/>
                    </a:lnTo>
                    <a:lnTo>
                      <a:pt x="5962" y="9660"/>
                    </a:lnTo>
                    <a:lnTo>
                      <a:pt x="5938" y="9612"/>
                    </a:lnTo>
                    <a:lnTo>
                      <a:pt x="5938" y="9514"/>
                    </a:lnTo>
                    <a:lnTo>
                      <a:pt x="5962" y="9441"/>
                    </a:lnTo>
                    <a:lnTo>
                      <a:pt x="5962" y="9344"/>
                    </a:lnTo>
                    <a:lnTo>
                      <a:pt x="5938" y="9271"/>
                    </a:lnTo>
                    <a:lnTo>
                      <a:pt x="5865" y="9198"/>
                    </a:lnTo>
                    <a:lnTo>
                      <a:pt x="5792" y="9174"/>
                    </a:lnTo>
                    <a:lnTo>
                      <a:pt x="5646" y="9174"/>
                    </a:lnTo>
                    <a:lnTo>
                      <a:pt x="5573" y="9247"/>
                    </a:lnTo>
                    <a:lnTo>
                      <a:pt x="5548" y="9320"/>
                    </a:lnTo>
                    <a:lnTo>
                      <a:pt x="5500" y="9417"/>
                    </a:lnTo>
                    <a:lnTo>
                      <a:pt x="5451" y="9490"/>
                    </a:lnTo>
                    <a:lnTo>
                      <a:pt x="5378" y="9587"/>
                    </a:lnTo>
                    <a:lnTo>
                      <a:pt x="5305" y="9636"/>
                    </a:lnTo>
                    <a:lnTo>
                      <a:pt x="5183" y="9685"/>
                    </a:lnTo>
                    <a:lnTo>
                      <a:pt x="5086" y="9733"/>
                    </a:lnTo>
                    <a:lnTo>
                      <a:pt x="4843" y="9782"/>
                    </a:lnTo>
                    <a:lnTo>
                      <a:pt x="4624" y="9782"/>
                    </a:lnTo>
                    <a:lnTo>
                      <a:pt x="4502" y="9733"/>
                    </a:lnTo>
                    <a:lnTo>
                      <a:pt x="4405" y="9709"/>
                    </a:lnTo>
                    <a:lnTo>
                      <a:pt x="4332" y="9636"/>
                    </a:lnTo>
                    <a:lnTo>
                      <a:pt x="4259" y="9587"/>
                    </a:lnTo>
                    <a:lnTo>
                      <a:pt x="4210" y="9490"/>
                    </a:lnTo>
                    <a:lnTo>
                      <a:pt x="4161" y="9393"/>
                    </a:lnTo>
                    <a:lnTo>
                      <a:pt x="4161" y="9344"/>
                    </a:lnTo>
                    <a:lnTo>
                      <a:pt x="4137" y="9295"/>
                    </a:lnTo>
                    <a:lnTo>
                      <a:pt x="4040" y="9247"/>
                    </a:lnTo>
                    <a:lnTo>
                      <a:pt x="3942" y="9222"/>
                    </a:lnTo>
                    <a:lnTo>
                      <a:pt x="3869" y="9247"/>
                    </a:lnTo>
                    <a:lnTo>
                      <a:pt x="3602" y="9417"/>
                    </a:lnTo>
                    <a:lnTo>
                      <a:pt x="3407" y="9539"/>
                    </a:lnTo>
                    <a:lnTo>
                      <a:pt x="3212" y="9660"/>
                    </a:lnTo>
                    <a:lnTo>
                      <a:pt x="3018" y="9733"/>
                    </a:lnTo>
                    <a:lnTo>
                      <a:pt x="2872" y="9733"/>
                    </a:lnTo>
                    <a:lnTo>
                      <a:pt x="2823" y="9709"/>
                    </a:lnTo>
                    <a:lnTo>
                      <a:pt x="2774" y="9660"/>
                    </a:lnTo>
                    <a:lnTo>
                      <a:pt x="2774" y="9587"/>
                    </a:lnTo>
                    <a:lnTo>
                      <a:pt x="2774" y="9490"/>
                    </a:lnTo>
                    <a:lnTo>
                      <a:pt x="2774" y="9417"/>
                    </a:lnTo>
                    <a:lnTo>
                      <a:pt x="2750" y="9368"/>
                    </a:lnTo>
                    <a:lnTo>
                      <a:pt x="2726" y="9344"/>
                    </a:lnTo>
                    <a:lnTo>
                      <a:pt x="2677" y="9320"/>
                    </a:lnTo>
                    <a:lnTo>
                      <a:pt x="2653" y="9295"/>
                    </a:lnTo>
                    <a:lnTo>
                      <a:pt x="2604" y="9320"/>
                    </a:lnTo>
                    <a:lnTo>
                      <a:pt x="2555" y="9320"/>
                    </a:lnTo>
                    <a:lnTo>
                      <a:pt x="2507" y="9368"/>
                    </a:lnTo>
                    <a:lnTo>
                      <a:pt x="2458" y="9490"/>
                    </a:lnTo>
                    <a:lnTo>
                      <a:pt x="2434" y="9612"/>
                    </a:lnTo>
                    <a:lnTo>
                      <a:pt x="2434" y="9733"/>
                    </a:lnTo>
                    <a:lnTo>
                      <a:pt x="2458" y="9831"/>
                    </a:lnTo>
                    <a:lnTo>
                      <a:pt x="2531" y="9928"/>
                    </a:lnTo>
                    <a:lnTo>
                      <a:pt x="2604" y="10025"/>
                    </a:lnTo>
                    <a:lnTo>
                      <a:pt x="2726" y="10098"/>
                    </a:lnTo>
                    <a:lnTo>
                      <a:pt x="2847" y="10147"/>
                    </a:lnTo>
                    <a:lnTo>
                      <a:pt x="2969" y="10171"/>
                    </a:lnTo>
                    <a:lnTo>
                      <a:pt x="3115" y="10147"/>
                    </a:lnTo>
                    <a:lnTo>
                      <a:pt x="3237" y="10123"/>
                    </a:lnTo>
                    <a:lnTo>
                      <a:pt x="3358" y="10074"/>
                    </a:lnTo>
                    <a:lnTo>
                      <a:pt x="3626" y="9928"/>
                    </a:lnTo>
                    <a:lnTo>
                      <a:pt x="3845" y="9758"/>
                    </a:lnTo>
                    <a:lnTo>
                      <a:pt x="3918" y="9855"/>
                    </a:lnTo>
                    <a:lnTo>
                      <a:pt x="3991" y="9952"/>
                    </a:lnTo>
                    <a:lnTo>
                      <a:pt x="4088" y="10025"/>
                    </a:lnTo>
                    <a:lnTo>
                      <a:pt x="4186" y="10074"/>
                    </a:lnTo>
                    <a:lnTo>
                      <a:pt x="4429" y="10171"/>
                    </a:lnTo>
                    <a:lnTo>
                      <a:pt x="4672" y="10196"/>
                    </a:lnTo>
                    <a:lnTo>
                      <a:pt x="4940" y="10196"/>
                    </a:lnTo>
                    <a:lnTo>
                      <a:pt x="5208" y="10147"/>
                    </a:lnTo>
                    <a:lnTo>
                      <a:pt x="5427" y="10050"/>
                    </a:lnTo>
                    <a:lnTo>
                      <a:pt x="5646" y="9928"/>
                    </a:lnTo>
                    <a:lnTo>
                      <a:pt x="5743" y="10001"/>
                    </a:lnTo>
                    <a:lnTo>
                      <a:pt x="5840" y="10098"/>
                    </a:lnTo>
                    <a:lnTo>
                      <a:pt x="5986" y="10147"/>
                    </a:lnTo>
                    <a:lnTo>
                      <a:pt x="6132" y="10196"/>
                    </a:lnTo>
                    <a:lnTo>
                      <a:pt x="6278" y="10220"/>
                    </a:lnTo>
                    <a:lnTo>
                      <a:pt x="6424" y="10196"/>
                    </a:lnTo>
                    <a:lnTo>
                      <a:pt x="6546" y="10171"/>
                    </a:lnTo>
                    <a:lnTo>
                      <a:pt x="6643" y="10123"/>
                    </a:lnTo>
                    <a:lnTo>
                      <a:pt x="6741" y="10050"/>
                    </a:lnTo>
                    <a:lnTo>
                      <a:pt x="6838" y="9977"/>
                    </a:lnTo>
                    <a:lnTo>
                      <a:pt x="7008" y="9782"/>
                    </a:lnTo>
                    <a:lnTo>
                      <a:pt x="7130" y="9879"/>
                    </a:lnTo>
                    <a:lnTo>
                      <a:pt x="7300" y="9977"/>
                    </a:lnTo>
                    <a:lnTo>
                      <a:pt x="7471" y="10025"/>
                    </a:lnTo>
                    <a:lnTo>
                      <a:pt x="7665" y="10050"/>
                    </a:lnTo>
                    <a:lnTo>
                      <a:pt x="7860" y="10050"/>
                    </a:lnTo>
                    <a:lnTo>
                      <a:pt x="8030" y="10025"/>
                    </a:lnTo>
                    <a:lnTo>
                      <a:pt x="8225" y="9952"/>
                    </a:lnTo>
                    <a:lnTo>
                      <a:pt x="8371" y="9879"/>
                    </a:lnTo>
                    <a:lnTo>
                      <a:pt x="8493" y="9977"/>
                    </a:lnTo>
                    <a:lnTo>
                      <a:pt x="8639" y="10025"/>
                    </a:lnTo>
                    <a:lnTo>
                      <a:pt x="8785" y="10074"/>
                    </a:lnTo>
                    <a:lnTo>
                      <a:pt x="8955" y="10074"/>
                    </a:lnTo>
                    <a:lnTo>
                      <a:pt x="9125" y="10050"/>
                    </a:lnTo>
                    <a:lnTo>
                      <a:pt x="9320" y="10001"/>
                    </a:lnTo>
                    <a:lnTo>
                      <a:pt x="9466" y="9928"/>
                    </a:lnTo>
                    <a:lnTo>
                      <a:pt x="9636" y="9831"/>
                    </a:lnTo>
                    <a:lnTo>
                      <a:pt x="9734" y="9904"/>
                    </a:lnTo>
                    <a:lnTo>
                      <a:pt x="9855" y="9952"/>
                    </a:lnTo>
                    <a:lnTo>
                      <a:pt x="10001" y="9977"/>
                    </a:lnTo>
                    <a:lnTo>
                      <a:pt x="10147" y="10001"/>
                    </a:lnTo>
                    <a:lnTo>
                      <a:pt x="10293" y="10001"/>
                    </a:lnTo>
                    <a:lnTo>
                      <a:pt x="10439" y="9977"/>
                    </a:lnTo>
                    <a:lnTo>
                      <a:pt x="10561" y="9928"/>
                    </a:lnTo>
                    <a:lnTo>
                      <a:pt x="10682" y="9855"/>
                    </a:lnTo>
                    <a:lnTo>
                      <a:pt x="10780" y="9952"/>
                    </a:lnTo>
                    <a:lnTo>
                      <a:pt x="10901" y="10001"/>
                    </a:lnTo>
                    <a:lnTo>
                      <a:pt x="11193" y="10001"/>
                    </a:lnTo>
                    <a:lnTo>
                      <a:pt x="11339" y="9952"/>
                    </a:lnTo>
                    <a:lnTo>
                      <a:pt x="11510" y="9904"/>
                    </a:lnTo>
                    <a:lnTo>
                      <a:pt x="11656" y="9831"/>
                    </a:lnTo>
                    <a:lnTo>
                      <a:pt x="11802" y="9733"/>
                    </a:lnTo>
                    <a:lnTo>
                      <a:pt x="11850" y="9806"/>
                    </a:lnTo>
                    <a:lnTo>
                      <a:pt x="11923" y="9855"/>
                    </a:lnTo>
                    <a:lnTo>
                      <a:pt x="12069" y="9928"/>
                    </a:lnTo>
                    <a:lnTo>
                      <a:pt x="12240" y="9952"/>
                    </a:lnTo>
                    <a:lnTo>
                      <a:pt x="12434" y="9952"/>
                    </a:lnTo>
                    <a:lnTo>
                      <a:pt x="12629" y="9904"/>
                    </a:lnTo>
                    <a:lnTo>
                      <a:pt x="12824" y="9831"/>
                    </a:lnTo>
                    <a:lnTo>
                      <a:pt x="13018" y="9758"/>
                    </a:lnTo>
                    <a:lnTo>
                      <a:pt x="13164" y="9660"/>
                    </a:lnTo>
                    <a:lnTo>
                      <a:pt x="13237" y="9612"/>
                    </a:lnTo>
                    <a:lnTo>
                      <a:pt x="13262" y="9539"/>
                    </a:lnTo>
                    <a:lnTo>
                      <a:pt x="13262" y="9466"/>
                    </a:lnTo>
                    <a:lnTo>
                      <a:pt x="13237" y="9393"/>
                    </a:lnTo>
                    <a:lnTo>
                      <a:pt x="13189" y="9344"/>
                    </a:lnTo>
                    <a:lnTo>
                      <a:pt x="13116" y="9320"/>
                    </a:lnTo>
                    <a:lnTo>
                      <a:pt x="13067" y="9320"/>
                    </a:lnTo>
                    <a:lnTo>
                      <a:pt x="12994" y="9344"/>
                    </a:lnTo>
                    <a:lnTo>
                      <a:pt x="12775" y="9466"/>
                    </a:lnTo>
                    <a:lnTo>
                      <a:pt x="12605" y="9539"/>
                    </a:lnTo>
                    <a:lnTo>
                      <a:pt x="12459" y="9587"/>
                    </a:lnTo>
                    <a:lnTo>
                      <a:pt x="12288" y="9612"/>
                    </a:lnTo>
                    <a:lnTo>
                      <a:pt x="12167" y="9612"/>
                    </a:lnTo>
                    <a:lnTo>
                      <a:pt x="12118" y="9587"/>
                    </a:lnTo>
                    <a:lnTo>
                      <a:pt x="12094" y="9539"/>
                    </a:lnTo>
                    <a:lnTo>
                      <a:pt x="12069" y="9490"/>
                    </a:lnTo>
                    <a:lnTo>
                      <a:pt x="12069" y="9417"/>
                    </a:lnTo>
                    <a:lnTo>
                      <a:pt x="12069" y="9368"/>
                    </a:lnTo>
                    <a:lnTo>
                      <a:pt x="12045" y="9295"/>
                    </a:lnTo>
                    <a:lnTo>
                      <a:pt x="12021" y="9247"/>
                    </a:lnTo>
                    <a:lnTo>
                      <a:pt x="11972" y="9222"/>
                    </a:lnTo>
                    <a:lnTo>
                      <a:pt x="11875" y="9222"/>
                    </a:lnTo>
                    <a:lnTo>
                      <a:pt x="11826" y="9247"/>
                    </a:lnTo>
                    <a:lnTo>
                      <a:pt x="11777" y="9295"/>
                    </a:lnTo>
                    <a:lnTo>
                      <a:pt x="11704" y="9393"/>
                    </a:lnTo>
                    <a:lnTo>
                      <a:pt x="11583" y="9490"/>
                    </a:lnTo>
                    <a:lnTo>
                      <a:pt x="11437" y="9587"/>
                    </a:lnTo>
                    <a:lnTo>
                      <a:pt x="11266" y="9660"/>
                    </a:lnTo>
                    <a:lnTo>
                      <a:pt x="11120" y="9709"/>
                    </a:lnTo>
                    <a:lnTo>
                      <a:pt x="11072" y="9709"/>
                    </a:lnTo>
                    <a:lnTo>
                      <a:pt x="11023" y="9685"/>
                    </a:lnTo>
                    <a:lnTo>
                      <a:pt x="10974" y="9660"/>
                    </a:lnTo>
                    <a:lnTo>
                      <a:pt x="10950" y="9612"/>
                    </a:lnTo>
                    <a:lnTo>
                      <a:pt x="10950" y="9539"/>
                    </a:lnTo>
                    <a:lnTo>
                      <a:pt x="10974" y="9441"/>
                    </a:lnTo>
                    <a:lnTo>
                      <a:pt x="10974" y="9393"/>
                    </a:lnTo>
                    <a:lnTo>
                      <a:pt x="10950" y="9320"/>
                    </a:lnTo>
                    <a:lnTo>
                      <a:pt x="10926" y="9271"/>
                    </a:lnTo>
                    <a:lnTo>
                      <a:pt x="10853" y="9271"/>
                    </a:lnTo>
                    <a:lnTo>
                      <a:pt x="10804" y="9247"/>
                    </a:lnTo>
                    <a:lnTo>
                      <a:pt x="10755" y="9271"/>
                    </a:lnTo>
                    <a:lnTo>
                      <a:pt x="10682" y="9295"/>
                    </a:lnTo>
                    <a:lnTo>
                      <a:pt x="10658" y="9368"/>
                    </a:lnTo>
                    <a:lnTo>
                      <a:pt x="10585" y="9490"/>
                    </a:lnTo>
                    <a:lnTo>
                      <a:pt x="10463" y="9587"/>
                    </a:lnTo>
                    <a:lnTo>
                      <a:pt x="10342" y="9636"/>
                    </a:lnTo>
                    <a:lnTo>
                      <a:pt x="10025" y="9636"/>
                    </a:lnTo>
                    <a:lnTo>
                      <a:pt x="9928" y="9587"/>
                    </a:lnTo>
                    <a:lnTo>
                      <a:pt x="9855" y="9563"/>
                    </a:lnTo>
                    <a:lnTo>
                      <a:pt x="9904" y="9393"/>
                    </a:lnTo>
                    <a:lnTo>
                      <a:pt x="9904" y="9320"/>
                    </a:lnTo>
                    <a:lnTo>
                      <a:pt x="9879" y="9247"/>
                    </a:lnTo>
                    <a:lnTo>
                      <a:pt x="9831" y="9198"/>
                    </a:lnTo>
                    <a:lnTo>
                      <a:pt x="9782" y="9174"/>
                    </a:lnTo>
                    <a:lnTo>
                      <a:pt x="9734" y="9149"/>
                    </a:lnTo>
                    <a:close/>
                    <a:moveTo>
                      <a:pt x="16522" y="9003"/>
                    </a:moveTo>
                    <a:lnTo>
                      <a:pt x="16522" y="9879"/>
                    </a:lnTo>
                    <a:lnTo>
                      <a:pt x="16401" y="9879"/>
                    </a:lnTo>
                    <a:lnTo>
                      <a:pt x="16279" y="9928"/>
                    </a:lnTo>
                    <a:lnTo>
                      <a:pt x="16182" y="9977"/>
                    </a:lnTo>
                    <a:lnTo>
                      <a:pt x="16084" y="10050"/>
                    </a:lnTo>
                    <a:lnTo>
                      <a:pt x="15914" y="10196"/>
                    </a:lnTo>
                    <a:lnTo>
                      <a:pt x="15744" y="10390"/>
                    </a:lnTo>
                    <a:lnTo>
                      <a:pt x="15598" y="10561"/>
                    </a:lnTo>
                    <a:lnTo>
                      <a:pt x="15598" y="10342"/>
                    </a:lnTo>
                    <a:lnTo>
                      <a:pt x="15646" y="10317"/>
                    </a:lnTo>
                    <a:lnTo>
                      <a:pt x="15671" y="10269"/>
                    </a:lnTo>
                    <a:lnTo>
                      <a:pt x="15890" y="9879"/>
                    </a:lnTo>
                    <a:lnTo>
                      <a:pt x="16011" y="9685"/>
                    </a:lnTo>
                    <a:lnTo>
                      <a:pt x="16133" y="9490"/>
                    </a:lnTo>
                    <a:lnTo>
                      <a:pt x="16328" y="9271"/>
                    </a:lnTo>
                    <a:lnTo>
                      <a:pt x="16522" y="9003"/>
                    </a:lnTo>
                    <a:close/>
                    <a:moveTo>
                      <a:pt x="16522" y="10001"/>
                    </a:moveTo>
                    <a:lnTo>
                      <a:pt x="16522" y="10755"/>
                    </a:lnTo>
                    <a:lnTo>
                      <a:pt x="16352" y="10853"/>
                    </a:lnTo>
                    <a:lnTo>
                      <a:pt x="16230" y="10974"/>
                    </a:lnTo>
                    <a:lnTo>
                      <a:pt x="15987" y="11242"/>
                    </a:lnTo>
                    <a:lnTo>
                      <a:pt x="15792" y="11461"/>
                    </a:lnTo>
                    <a:lnTo>
                      <a:pt x="15598" y="11704"/>
                    </a:lnTo>
                    <a:lnTo>
                      <a:pt x="15598" y="11291"/>
                    </a:lnTo>
                    <a:lnTo>
                      <a:pt x="15768" y="10974"/>
                    </a:lnTo>
                    <a:lnTo>
                      <a:pt x="15963" y="10682"/>
                    </a:lnTo>
                    <a:lnTo>
                      <a:pt x="16255" y="10342"/>
                    </a:lnTo>
                    <a:lnTo>
                      <a:pt x="16522" y="10001"/>
                    </a:lnTo>
                    <a:close/>
                    <a:moveTo>
                      <a:pt x="10244" y="11145"/>
                    </a:moveTo>
                    <a:lnTo>
                      <a:pt x="10171" y="11193"/>
                    </a:lnTo>
                    <a:lnTo>
                      <a:pt x="10123" y="11242"/>
                    </a:lnTo>
                    <a:lnTo>
                      <a:pt x="9928" y="11534"/>
                    </a:lnTo>
                    <a:lnTo>
                      <a:pt x="9831" y="11656"/>
                    </a:lnTo>
                    <a:lnTo>
                      <a:pt x="9709" y="11753"/>
                    </a:lnTo>
                    <a:lnTo>
                      <a:pt x="9636" y="11802"/>
                    </a:lnTo>
                    <a:lnTo>
                      <a:pt x="9539" y="11826"/>
                    </a:lnTo>
                    <a:lnTo>
                      <a:pt x="9320" y="11826"/>
                    </a:lnTo>
                    <a:lnTo>
                      <a:pt x="9223" y="11802"/>
                    </a:lnTo>
                    <a:lnTo>
                      <a:pt x="9150" y="11753"/>
                    </a:lnTo>
                    <a:lnTo>
                      <a:pt x="9077" y="11680"/>
                    </a:lnTo>
                    <a:lnTo>
                      <a:pt x="9052" y="11607"/>
                    </a:lnTo>
                    <a:lnTo>
                      <a:pt x="9125" y="11412"/>
                    </a:lnTo>
                    <a:lnTo>
                      <a:pt x="9125" y="11339"/>
                    </a:lnTo>
                    <a:lnTo>
                      <a:pt x="9101" y="11266"/>
                    </a:lnTo>
                    <a:lnTo>
                      <a:pt x="9052" y="11218"/>
                    </a:lnTo>
                    <a:lnTo>
                      <a:pt x="9004" y="11169"/>
                    </a:lnTo>
                    <a:lnTo>
                      <a:pt x="8882" y="11169"/>
                    </a:lnTo>
                    <a:lnTo>
                      <a:pt x="8809" y="11193"/>
                    </a:lnTo>
                    <a:lnTo>
                      <a:pt x="8760" y="11266"/>
                    </a:lnTo>
                    <a:lnTo>
                      <a:pt x="8687" y="11388"/>
                    </a:lnTo>
                    <a:lnTo>
                      <a:pt x="8663" y="11510"/>
                    </a:lnTo>
                    <a:lnTo>
                      <a:pt x="8566" y="11656"/>
                    </a:lnTo>
                    <a:lnTo>
                      <a:pt x="8395" y="11729"/>
                    </a:lnTo>
                    <a:lnTo>
                      <a:pt x="8298" y="11753"/>
                    </a:lnTo>
                    <a:lnTo>
                      <a:pt x="8176" y="11777"/>
                    </a:lnTo>
                    <a:lnTo>
                      <a:pt x="8103" y="11753"/>
                    </a:lnTo>
                    <a:lnTo>
                      <a:pt x="8055" y="11729"/>
                    </a:lnTo>
                    <a:lnTo>
                      <a:pt x="8055" y="11680"/>
                    </a:lnTo>
                    <a:lnTo>
                      <a:pt x="8055" y="11607"/>
                    </a:lnTo>
                    <a:lnTo>
                      <a:pt x="8079" y="11534"/>
                    </a:lnTo>
                    <a:lnTo>
                      <a:pt x="8079" y="11461"/>
                    </a:lnTo>
                    <a:lnTo>
                      <a:pt x="8055" y="11412"/>
                    </a:lnTo>
                    <a:lnTo>
                      <a:pt x="8006" y="11364"/>
                    </a:lnTo>
                    <a:lnTo>
                      <a:pt x="7957" y="11339"/>
                    </a:lnTo>
                    <a:lnTo>
                      <a:pt x="7884" y="11315"/>
                    </a:lnTo>
                    <a:lnTo>
                      <a:pt x="7811" y="11339"/>
                    </a:lnTo>
                    <a:lnTo>
                      <a:pt x="7763" y="11388"/>
                    </a:lnTo>
                    <a:lnTo>
                      <a:pt x="7544" y="11558"/>
                    </a:lnTo>
                    <a:lnTo>
                      <a:pt x="7325" y="11753"/>
                    </a:lnTo>
                    <a:lnTo>
                      <a:pt x="7179" y="11802"/>
                    </a:lnTo>
                    <a:lnTo>
                      <a:pt x="6984" y="11826"/>
                    </a:lnTo>
                    <a:lnTo>
                      <a:pt x="6887" y="11802"/>
                    </a:lnTo>
                    <a:lnTo>
                      <a:pt x="6765" y="11802"/>
                    </a:lnTo>
                    <a:lnTo>
                      <a:pt x="6692" y="11753"/>
                    </a:lnTo>
                    <a:lnTo>
                      <a:pt x="6643" y="11704"/>
                    </a:lnTo>
                    <a:lnTo>
                      <a:pt x="6668" y="11583"/>
                    </a:lnTo>
                    <a:lnTo>
                      <a:pt x="6668" y="11412"/>
                    </a:lnTo>
                    <a:lnTo>
                      <a:pt x="6643" y="11339"/>
                    </a:lnTo>
                    <a:lnTo>
                      <a:pt x="6595" y="11266"/>
                    </a:lnTo>
                    <a:lnTo>
                      <a:pt x="6546" y="11218"/>
                    </a:lnTo>
                    <a:lnTo>
                      <a:pt x="6473" y="11193"/>
                    </a:lnTo>
                    <a:lnTo>
                      <a:pt x="6400" y="11193"/>
                    </a:lnTo>
                    <a:lnTo>
                      <a:pt x="6327" y="11218"/>
                    </a:lnTo>
                    <a:lnTo>
                      <a:pt x="6254" y="11291"/>
                    </a:lnTo>
                    <a:lnTo>
                      <a:pt x="6205" y="11364"/>
                    </a:lnTo>
                    <a:lnTo>
                      <a:pt x="6181" y="11485"/>
                    </a:lnTo>
                    <a:lnTo>
                      <a:pt x="6157" y="11583"/>
                    </a:lnTo>
                    <a:lnTo>
                      <a:pt x="6084" y="11656"/>
                    </a:lnTo>
                    <a:lnTo>
                      <a:pt x="5986" y="11704"/>
                    </a:lnTo>
                    <a:lnTo>
                      <a:pt x="5767" y="11704"/>
                    </a:lnTo>
                    <a:lnTo>
                      <a:pt x="5670" y="11680"/>
                    </a:lnTo>
                    <a:lnTo>
                      <a:pt x="5573" y="11607"/>
                    </a:lnTo>
                    <a:lnTo>
                      <a:pt x="5475" y="11534"/>
                    </a:lnTo>
                    <a:lnTo>
                      <a:pt x="5427" y="11461"/>
                    </a:lnTo>
                    <a:lnTo>
                      <a:pt x="5378" y="11388"/>
                    </a:lnTo>
                    <a:lnTo>
                      <a:pt x="5305" y="11315"/>
                    </a:lnTo>
                    <a:lnTo>
                      <a:pt x="5232" y="11291"/>
                    </a:lnTo>
                    <a:lnTo>
                      <a:pt x="5159" y="11291"/>
                    </a:lnTo>
                    <a:lnTo>
                      <a:pt x="5062" y="11315"/>
                    </a:lnTo>
                    <a:lnTo>
                      <a:pt x="5013" y="11364"/>
                    </a:lnTo>
                    <a:lnTo>
                      <a:pt x="4964" y="11412"/>
                    </a:lnTo>
                    <a:lnTo>
                      <a:pt x="4964" y="11510"/>
                    </a:lnTo>
                    <a:lnTo>
                      <a:pt x="4964" y="11607"/>
                    </a:lnTo>
                    <a:lnTo>
                      <a:pt x="4964" y="11680"/>
                    </a:lnTo>
                    <a:lnTo>
                      <a:pt x="4940" y="11729"/>
                    </a:lnTo>
                    <a:lnTo>
                      <a:pt x="4891" y="11777"/>
                    </a:lnTo>
                    <a:lnTo>
                      <a:pt x="4818" y="11826"/>
                    </a:lnTo>
                    <a:lnTo>
                      <a:pt x="4697" y="11850"/>
                    </a:lnTo>
                    <a:lnTo>
                      <a:pt x="4599" y="11826"/>
                    </a:lnTo>
                    <a:lnTo>
                      <a:pt x="4502" y="11753"/>
                    </a:lnTo>
                    <a:lnTo>
                      <a:pt x="4453" y="11656"/>
                    </a:lnTo>
                    <a:lnTo>
                      <a:pt x="4453" y="11607"/>
                    </a:lnTo>
                    <a:lnTo>
                      <a:pt x="4453" y="11558"/>
                    </a:lnTo>
                    <a:lnTo>
                      <a:pt x="4478" y="11437"/>
                    </a:lnTo>
                    <a:lnTo>
                      <a:pt x="4429" y="11364"/>
                    </a:lnTo>
                    <a:lnTo>
                      <a:pt x="4380" y="11291"/>
                    </a:lnTo>
                    <a:lnTo>
                      <a:pt x="4307" y="11266"/>
                    </a:lnTo>
                    <a:lnTo>
                      <a:pt x="4210" y="11242"/>
                    </a:lnTo>
                    <a:lnTo>
                      <a:pt x="4113" y="11266"/>
                    </a:lnTo>
                    <a:lnTo>
                      <a:pt x="4040" y="11339"/>
                    </a:lnTo>
                    <a:lnTo>
                      <a:pt x="3991" y="11412"/>
                    </a:lnTo>
                    <a:lnTo>
                      <a:pt x="3942" y="11510"/>
                    </a:lnTo>
                    <a:lnTo>
                      <a:pt x="3894" y="11607"/>
                    </a:lnTo>
                    <a:lnTo>
                      <a:pt x="3796" y="11680"/>
                    </a:lnTo>
                    <a:lnTo>
                      <a:pt x="3723" y="11753"/>
                    </a:lnTo>
                    <a:lnTo>
                      <a:pt x="3529" y="11850"/>
                    </a:lnTo>
                    <a:lnTo>
                      <a:pt x="3431" y="11875"/>
                    </a:lnTo>
                    <a:lnTo>
                      <a:pt x="3310" y="11899"/>
                    </a:lnTo>
                    <a:lnTo>
                      <a:pt x="3261" y="11899"/>
                    </a:lnTo>
                    <a:lnTo>
                      <a:pt x="3212" y="11875"/>
                    </a:lnTo>
                    <a:lnTo>
                      <a:pt x="3139" y="11826"/>
                    </a:lnTo>
                    <a:lnTo>
                      <a:pt x="3115" y="11729"/>
                    </a:lnTo>
                    <a:lnTo>
                      <a:pt x="3066" y="11631"/>
                    </a:lnTo>
                    <a:lnTo>
                      <a:pt x="3018" y="11461"/>
                    </a:lnTo>
                    <a:lnTo>
                      <a:pt x="2993" y="11388"/>
                    </a:lnTo>
                    <a:lnTo>
                      <a:pt x="2969" y="11388"/>
                    </a:lnTo>
                    <a:lnTo>
                      <a:pt x="2969" y="11364"/>
                    </a:lnTo>
                    <a:lnTo>
                      <a:pt x="2945" y="11339"/>
                    </a:lnTo>
                    <a:lnTo>
                      <a:pt x="2896" y="11315"/>
                    </a:lnTo>
                    <a:lnTo>
                      <a:pt x="2847" y="11315"/>
                    </a:lnTo>
                    <a:lnTo>
                      <a:pt x="2799" y="11339"/>
                    </a:lnTo>
                    <a:lnTo>
                      <a:pt x="2750" y="11364"/>
                    </a:lnTo>
                    <a:lnTo>
                      <a:pt x="2701" y="11461"/>
                    </a:lnTo>
                    <a:lnTo>
                      <a:pt x="2677" y="11583"/>
                    </a:lnTo>
                    <a:lnTo>
                      <a:pt x="2677" y="11802"/>
                    </a:lnTo>
                    <a:lnTo>
                      <a:pt x="2701" y="11923"/>
                    </a:lnTo>
                    <a:lnTo>
                      <a:pt x="2726" y="12021"/>
                    </a:lnTo>
                    <a:lnTo>
                      <a:pt x="2799" y="12093"/>
                    </a:lnTo>
                    <a:lnTo>
                      <a:pt x="2847" y="12191"/>
                    </a:lnTo>
                    <a:lnTo>
                      <a:pt x="2945" y="12264"/>
                    </a:lnTo>
                    <a:lnTo>
                      <a:pt x="3042" y="12312"/>
                    </a:lnTo>
                    <a:lnTo>
                      <a:pt x="3188" y="12361"/>
                    </a:lnTo>
                    <a:lnTo>
                      <a:pt x="3480" y="12361"/>
                    </a:lnTo>
                    <a:lnTo>
                      <a:pt x="3626" y="12337"/>
                    </a:lnTo>
                    <a:lnTo>
                      <a:pt x="3748" y="12288"/>
                    </a:lnTo>
                    <a:lnTo>
                      <a:pt x="3869" y="12215"/>
                    </a:lnTo>
                    <a:lnTo>
                      <a:pt x="4015" y="12142"/>
                    </a:lnTo>
                    <a:lnTo>
                      <a:pt x="4113" y="12045"/>
                    </a:lnTo>
                    <a:lnTo>
                      <a:pt x="4259" y="12166"/>
                    </a:lnTo>
                    <a:lnTo>
                      <a:pt x="4405" y="12239"/>
                    </a:lnTo>
                    <a:lnTo>
                      <a:pt x="4575" y="12288"/>
                    </a:lnTo>
                    <a:lnTo>
                      <a:pt x="4745" y="12312"/>
                    </a:lnTo>
                    <a:lnTo>
                      <a:pt x="4916" y="12288"/>
                    </a:lnTo>
                    <a:lnTo>
                      <a:pt x="5086" y="12239"/>
                    </a:lnTo>
                    <a:lnTo>
                      <a:pt x="5232" y="12142"/>
                    </a:lnTo>
                    <a:lnTo>
                      <a:pt x="5354" y="12021"/>
                    </a:lnTo>
                    <a:lnTo>
                      <a:pt x="5475" y="12069"/>
                    </a:lnTo>
                    <a:lnTo>
                      <a:pt x="5597" y="12118"/>
                    </a:lnTo>
                    <a:lnTo>
                      <a:pt x="5743" y="12142"/>
                    </a:lnTo>
                    <a:lnTo>
                      <a:pt x="5889" y="12166"/>
                    </a:lnTo>
                    <a:lnTo>
                      <a:pt x="6011" y="12166"/>
                    </a:lnTo>
                    <a:lnTo>
                      <a:pt x="6157" y="12142"/>
                    </a:lnTo>
                    <a:lnTo>
                      <a:pt x="6278" y="12093"/>
                    </a:lnTo>
                    <a:lnTo>
                      <a:pt x="6376" y="12045"/>
                    </a:lnTo>
                    <a:lnTo>
                      <a:pt x="6546" y="12142"/>
                    </a:lnTo>
                    <a:lnTo>
                      <a:pt x="6716" y="12239"/>
                    </a:lnTo>
                    <a:lnTo>
                      <a:pt x="6862" y="12288"/>
                    </a:lnTo>
                    <a:lnTo>
                      <a:pt x="7008" y="12312"/>
                    </a:lnTo>
                    <a:lnTo>
                      <a:pt x="7154" y="12288"/>
                    </a:lnTo>
                    <a:lnTo>
                      <a:pt x="7276" y="12264"/>
                    </a:lnTo>
                    <a:lnTo>
                      <a:pt x="7398" y="12191"/>
                    </a:lnTo>
                    <a:lnTo>
                      <a:pt x="7519" y="12118"/>
                    </a:lnTo>
                    <a:lnTo>
                      <a:pt x="7763" y="11948"/>
                    </a:lnTo>
                    <a:lnTo>
                      <a:pt x="7836" y="12021"/>
                    </a:lnTo>
                    <a:lnTo>
                      <a:pt x="7909" y="12093"/>
                    </a:lnTo>
                    <a:lnTo>
                      <a:pt x="8030" y="12142"/>
                    </a:lnTo>
                    <a:lnTo>
                      <a:pt x="8347" y="12142"/>
                    </a:lnTo>
                    <a:lnTo>
                      <a:pt x="8493" y="12118"/>
                    </a:lnTo>
                    <a:lnTo>
                      <a:pt x="8663" y="12045"/>
                    </a:lnTo>
                    <a:lnTo>
                      <a:pt x="8785" y="11948"/>
                    </a:lnTo>
                    <a:lnTo>
                      <a:pt x="8882" y="12021"/>
                    </a:lnTo>
                    <a:lnTo>
                      <a:pt x="8955" y="12093"/>
                    </a:lnTo>
                    <a:lnTo>
                      <a:pt x="9174" y="12191"/>
                    </a:lnTo>
                    <a:lnTo>
                      <a:pt x="9320" y="12239"/>
                    </a:lnTo>
                    <a:lnTo>
                      <a:pt x="9466" y="12264"/>
                    </a:lnTo>
                    <a:lnTo>
                      <a:pt x="9588" y="12239"/>
                    </a:lnTo>
                    <a:lnTo>
                      <a:pt x="9709" y="12215"/>
                    </a:lnTo>
                    <a:lnTo>
                      <a:pt x="9831" y="12166"/>
                    </a:lnTo>
                    <a:lnTo>
                      <a:pt x="9952" y="12093"/>
                    </a:lnTo>
                    <a:lnTo>
                      <a:pt x="10147" y="11899"/>
                    </a:lnTo>
                    <a:lnTo>
                      <a:pt x="10269" y="12021"/>
                    </a:lnTo>
                    <a:lnTo>
                      <a:pt x="10415" y="12093"/>
                    </a:lnTo>
                    <a:lnTo>
                      <a:pt x="10561" y="12142"/>
                    </a:lnTo>
                    <a:lnTo>
                      <a:pt x="10755" y="12166"/>
                    </a:lnTo>
                    <a:lnTo>
                      <a:pt x="10926" y="12191"/>
                    </a:lnTo>
                    <a:lnTo>
                      <a:pt x="11096" y="12166"/>
                    </a:lnTo>
                    <a:lnTo>
                      <a:pt x="11266" y="12093"/>
                    </a:lnTo>
                    <a:lnTo>
                      <a:pt x="11412" y="12021"/>
                    </a:lnTo>
                    <a:lnTo>
                      <a:pt x="11558" y="12093"/>
                    </a:lnTo>
                    <a:lnTo>
                      <a:pt x="11704" y="12142"/>
                    </a:lnTo>
                    <a:lnTo>
                      <a:pt x="12045" y="12142"/>
                    </a:lnTo>
                    <a:lnTo>
                      <a:pt x="12215" y="12118"/>
                    </a:lnTo>
                    <a:lnTo>
                      <a:pt x="12410" y="12069"/>
                    </a:lnTo>
                    <a:lnTo>
                      <a:pt x="12580" y="11996"/>
                    </a:lnTo>
                    <a:lnTo>
                      <a:pt x="12726" y="11899"/>
                    </a:lnTo>
                    <a:lnTo>
                      <a:pt x="12799" y="11948"/>
                    </a:lnTo>
                    <a:lnTo>
                      <a:pt x="12921" y="11972"/>
                    </a:lnTo>
                    <a:lnTo>
                      <a:pt x="13043" y="11972"/>
                    </a:lnTo>
                    <a:lnTo>
                      <a:pt x="13164" y="11948"/>
                    </a:lnTo>
                    <a:lnTo>
                      <a:pt x="13237" y="11899"/>
                    </a:lnTo>
                    <a:lnTo>
                      <a:pt x="13286" y="11850"/>
                    </a:lnTo>
                    <a:lnTo>
                      <a:pt x="13310" y="11777"/>
                    </a:lnTo>
                    <a:lnTo>
                      <a:pt x="13310" y="11704"/>
                    </a:lnTo>
                    <a:lnTo>
                      <a:pt x="13286" y="11631"/>
                    </a:lnTo>
                    <a:lnTo>
                      <a:pt x="13262" y="11583"/>
                    </a:lnTo>
                    <a:lnTo>
                      <a:pt x="13189" y="11558"/>
                    </a:lnTo>
                    <a:lnTo>
                      <a:pt x="13116" y="11534"/>
                    </a:lnTo>
                    <a:lnTo>
                      <a:pt x="13043" y="11558"/>
                    </a:lnTo>
                    <a:lnTo>
                      <a:pt x="12970" y="11534"/>
                    </a:lnTo>
                    <a:lnTo>
                      <a:pt x="12897" y="11437"/>
                    </a:lnTo>
                    <a:lnTo>
                      <a:pt x="12799" y="11388"/>
                    </a:lnTo>
                    <a:lnTo>
                      <a:pt x="12751" y="11364"/>
                    </a:lnTo>
                    <a:lnTo>
                      <a:pt x="12702" y="11364"/>
                    </a:lnTo>
                    <a:lnTo>
                      <a:pt x="12653" y="11388"/>
                    </a:lnTo>
                    <a:lnTo>
                      <a:pt x="12605" y="11437"/>
                    </a:lnTo>
                    <a:lnTo>
                      <a:pt x="12532" y="11485"/>
                    </a:lnTo>
                    <a:lnTo>
                      <a:pt x="12410" y="11558"/>
                    </a:lnTo>
                    <a:lnTo>
                      <a:pt x="12264" y="11631"/>
                    </a:lnTo>
                    <a:lnTo>
                      <a:pt x="12094" y="11704"/>
                    </a:lnTo>
                    <a:lnTo>
                      <a:pt x="11948" y="11729"/>
                    </a:lnTo>
                    <a:lnTo>
                      <a:pt x="11753" y="11729"/>
                    </a:lnTo>
                    <a:lnTo>
                      <a:pt x="11729" y="11704"/>
                    </a:lnTo>
                    <a:lnTo>
                      <a:pt x="11704" y="11656"/>
                    </a:lnTo>
                    <a:lnTo>
                      <a:pt x="11680" y="11607"/>
                    </a:lnTo>
                    <a:lnTo>
                      <a:pt x="11704" y="11485"/>
                    </a:lnTo>
                    <a:lnTo>
                      <a:pt x="11704" y="11412"/>
                    </a:lnTo>
                    <a:lnTo>
                      <a:pt x="11656" y="11339"/>
                    </a:lnTo>
                    <a:lnTo>
                      <a:pt x="11607" y="11291"/>
                    </a:lnTo>
                    <a:lnTo>
                      <a:pt x="11534" y="11266"/>
                    </a:lnTo>
                    <a:lnTo>
                      <a:pt x="11461" y="11291"/>
                    </a:lnTo>
                    <a:lnTo>
                      <a:pt x="11388" y="11315"/>
                    </a:lnTo>
                    <a:lnTo>
                      <a:pt x="11315" y="11364"/>
                    </a:lnTo>
                    <a:lnTo>
                      <a:pt x="11291" y="11437"/>
                    </a:lnTo>
                    <a:lnTo>
                      <a:pt x="11266" y="11558"/>
                    </a:lnTo>
                    <a:lnTo>
                      <a:pt x="11218" y="11607"/>
                    </a:lnTo>
                    <a:lnTo>
                      <a:pt x="11169" y="11656"/>
                    </a:lnTo>
                    <a:lnTo>
                      <a:pt x="11047" y="11729"/>
                    </a:lnTo>
                    <a:lnTo>
                      <a:pt x="10901" y="11753"/>
                    </a:lnTo>
                    <a:lnTo>
                      <a:pt x="10755" y="11753"/>
                    </a:lnTo>
                    <a:lnTo>
                      <a:pt x="10609" y="11729"/>
                    </a:lnTo>
                    <a:lnTo>
                      <a:pt x="10488" y="11656"/>
                    </a:lnTo>
                    <a:lnTo>
                      <a:pt x="10463" y="11631"/>
                    </a:lnTo>
                    <a:lnTo>
                      <a:pt x="10439" y="11583"/>
                    </a:lnTo>
                    <a:lnTo>
                      <a:pt x="10439" y="11510"/>
                    </a:lnTo>
                    <a:lnTo>
                      <a:pt x="10463" y="11461"/>
                    </a:lnTo>
                    <a:lnTo>
                      <a:pt x="10512" y="11364"/>
                    </a:lnTo>
                    <a:lnTo>
                      <a:pt x="10488" y="11291"/>
                    </a:lnTo>
                    <a:lnTo>
                      <a:pt x="10463" y="11218"/>
                    </a:lnTo>
                    <a:lnTo>
                      <a:pt x="10390" y="11169"/>
                    </a:lnTo>
                    <a:lnTo>
                      <a:pt x="10317" y="11145"/>
                    </a:lnTo>
                    <a:close/>
                    <a:moveTo>
                      <a:pt x="16498" y="11193"/>
                    </a:moveTo>
                    <a:lnTo>
                      <a:pt x="16498" y="11948"/>
                    </a:lnTo>
                    <a:lnTo>
                      <a:pt x="16255" y="12093"/>
                    </a:lnTo>
                    <a:lnTo>
                      <a:pt x="16011" y="12312"/>
                    </a:lnTo>
                    <a:lnTo>
                      <a:pt x="15792" y="12556"/>
                    </a:lnTo>
                    <a:lnTo>
                      <a:pt x="15598" y="12823"/>
                    </a:lnTo>
                    <a:lnTo>
                      <a:pt x="15598" y="12775"/>
                    </a:lnTo>
                    <a:lnTo>
                      <a:pt x="15598" y="12434"/>
                    </a:lnTo>
                    <a:lnTo>
                      <a:pt x="15622" y="12385"/>
                    </a:lnTo>
                    <a:lnTo>
                      <a:pt x="15914" y="11923"/>
                    </a:lnTo>
                    <a:lnTo>
                      <a:pt x="16060" y="11680"/>
                    </a:lnTo>
                    <a:lnTo>
                      <a:pt x="16206" y="11461"/>
                    </a:lnTo>
                    <a:lnTo>
                      <a:pt x="16352" y="11339"/>
                    </a:lnTo>
                    <a:lnTo>
                      <a:pt x="16498" y="11193"/>
                    </a:lnTo>
                    <a:close/>
                    <a:moveTo>
                      <a:pt x="16498" y="12288"/>
                    </a:moveTo>
                    <a:lnTo>
                      <a:pt x="16498" y="13140"/>
                    </a:lnTo>
                    <a:lnTo>
                      <a:pt x="16303" y="13213"/>
                    </a:lnTo>
                    <a:lnTo>
                      <a:pt x="16157" y="13334"/>
                    </a:lnTo>
                    <a:lnTo>
                      <a:pt x="16011" y="13456"/>
                    </a:lnTo>
                    <a:lnTo>
                      <a:pt x="15890" y="13602"/>
                    </a:lnTo>
                    <a:lnTo>
                      <a:pt x="15719" y="13797"/>
                    </a:lnTo>
                    <a:lnTo>
                      <a:pt x="15573" y="14016"/>
                    </a:lnTo>
                    <a:lnTo>
                      <a:pt x="15573" y="13602"/>
                    </a:lnTo>
                    <a:lnTo>
                      <a:pt x="15792" y="13213"/>
                    </a:lnTo>
                    <a:lnTo>
                      <a:pt x="16036" y="12848"/>
                    </a:lnTo>
                    <a:lnTo>
                      <a:pt x="16255" y="12556"/>
                    </a:lnTo>
                    <a:lnTo>
                      <a:pt x="16498" y="12288"/>
                    </a:lnTo>
                    <a:close/>
                    <a:moveTo>
                      <a:pt x="2847" y="13286"/>
                    </a:moveTo>
                    <a:lnTo>
                      <a:pt x="2799" y="13310"/>
                    </a:lnTo>
                    <a:lnTo>
                      <a:pt x="2774" y="13334"/>
                    </a:lnTo>
                    <a:lnTo>
                      <a:pt x="2580" y="13675"/>
                    </a:lnTo>
                    <a:lnTo>
                      <a:pt x="2507" y="13870"/>
                    </a:lnTo>
                    <a:lnTo>
                      <a:pt x="2458" y="14064"/>
                    </a:lnTo>
                    <a:lnTo>
                      <a:pt x="2434" y="14259"/>
                    </a:lnTo>
                    <a:lnTo>
                      <a:pt x="2458" y="14332"/>
                    </a:lnTo>
                    <a:lnTo>
                      <a:pt x="2507" y="14405"/>
                    </a:lnTo>
                    <a:lnTo>
                      <a:pt x="2555" y="14478"/>
                    </a:lnTo>
                    <a:lnTo>
                      <a:pt x="2628" y="14527"/>
                    </a:lnTo>
                    <a:lnTo>
                      <a:pt x="2750" y="14551"/>
                    </a:lnTo>
                    <a:lnTo>
                      <a:pt x="3018" y="14551"/>
                    </a:lnTo>
                    <a:lnTo>
                      <a:pt x="3164" y="14527"/>
                    </a:lnTo>
                    <a:lnTo>
                      <a:pt x="3285" y="14478"/>
                    </a:lnTo>
                    <a:lnTo>
                      <a:pt x="3431" y="14429"/>
                    </a:lnTo>
                    <a:lnTo>
                      <a:pt x="3699" y="14283"/>
                    </a:lnTo>
                    <a:lnTo>
                      <a:pt x="3942" y="14089"/>
                    </a:lnTo>
                    <a:lnTo>
                      <a:pt x="4015" y="14186"/>
                    </a:lnTo>
                    <a:lnTo>
                      <a:pt x="4137" y="14259"/>
                    </a:lnTo>
                    <a:lnTo>
                      <a:pt x="4234" y="14332"/>
                    </a:lnTo>
                    <a:lnTo>
                      <a:pt x="4380" y="14381"/>
                    </a:lnTo>
                    <a:lnTo>
                      <a:pt x="4551" y="14429"/>
                    </a:lnTo>
                    <a:lnTo>
                      <a:pt x="4867" y="14429"/>
                    </a:lnTo>
                    <a:lnTo>
                      <a:pt x="5037" y="14405"/>
                    </a:lnTo>
                    <a:lnTo>
                      <a:pt x="5183" y="14356"/>
                    </a:lnTo>
                    <a:lnTo>
                      <a:pt x="5329" y="14283"/>
                    </a:lnTo>
                    <a:lnTo>
                      <a:pt x="5475" y="14186"/>
                    </a:lnTo>
                    <a:lnTo>
                      <a:pt x="5597" y="14089"/>
                    </a:lnTo>
                    <a:lnTo>
                      <a:pt x="5719" y="14186"/>
                    </a:lnTo>
                    <a:lnTo>
                      <a:pt x="5889" y="14235"/>
                    </a:lnTo>
                    <a:lnTo>
                      <a:pt x="6084" y="14259"/>
                    </a:lnTo>
                    <a:lnTo>
                      <a:pt x="6278" y="14259"/>
                    </a:lnTo>
                    <a:lnTo>
                      <a:pt x="6814" y="14235"/>
                    </a:lnTo>
                    <a:lnTo>
                      <a:pt x="7325" y="14259"/>
                    </a:lnTo>
                    <a:lnTo>
                      <a:pt x="7665" y="14283"/>
                    </a:lnTo>
                    <a:lnTo>
                      <a:pt x="8030" y="14259"/>
                    </a:lnTo>
                    <a:lnTo>
                      <a:pt x="8225" y="14235"/>
                    </a:lnTo>
                    <a:lnTo>
                      <a:pt x="8395" y="14186"/>
                    </a:lnTo>
                    <a:lnTo>
                      <a:pt x="8541" y="14113"/>
                    </a:lnTo>
                    <a:lnTo>
                      <a:pt x="8687" y="13991"/>
                    </a:lnTo>
                    <a:lnTo>
                      <a:pt x="8712" y="13943"/>
                    </a:lnTo>
                    <a:lnTo>
                      <a:pt x="8712" y="13894"/>
                    </a:lnTo>
                    <a:lnTo>
                      <a:pt x="8687" y="13845"/>
                    </a:lnTo>
                    <a:lnTo>
                      <a:pt x="8639" y="13821"/>
                    </a:lnTo>
                    <a:lnTo>
                      <a:pt x="8420" y="13772"/>
                    </a:lnTo>
                    <a:lnTo>
                      <a:pt x="8225" y="13797"/>
                    </a:lnTo>
                    <a:lnTo>
                      <a:pt x="7787" y="13845"/>
                    </a:lnTo>
                    <a:lnTo>
                      <a:pt x="7373" y="13845"/>
                    </a:lnTo>
                    <a:lnTo>
                      <a:pt x="6935" y="13797"/>
                    </a:lnTo>
                    <a:lnTo>
                      <a:pt x="6716" y="13797"/>
                    </a:lnTo>
                    <a:lnTo>
                      <a:pt x="6376" y="13821"/>
                    </a:lnTo>
                    <a:lnTo>
                      <a:pt x="6059" y="13821"/>
                    </a:lnTo>
                    <a:lnTo>
                      <a:pt x="5962" y="13797"/>
                    </a:lnTo>
                    <a:lnTo>
                      <a:pt x="5938" y="13797"/>
                    </a:lnTo>
                    <a:lnTo>
                      <a:pt x="5938" y="13772"/>
                    </a:lnTo>
                    <a:lnTo>
                      <a:pt x="5962" y="13699"/>
                    </a:lnTo>
                    <a:lnTo>
                      <a:pt x="5938" y="13602"/>
                    </a:lnTo>
                    <a:lnTo>
                      <a:pt x="5913" y="13553"/>
                    </a:lnTo>
                    <a:lnTo>
                      <a:pt x="5865" y="13480"/>
                    </a:lnTo>
                    <a:lnTo>
                      <a:pt x="5816" y="13456"/>
                    </a:lnTo>
                    <a:lnTo>
                      <a:pt x="5743" y="13432"/>
                    </a:lnTo>
                    <a:lnTo>
                      <a:pt x="5670" y="13456"/>
                    </a:lnTo>
                    <a:lnTo>
                      <a:pt x="5597" y="13505"/>
                    </a:lnTo>
                    <a:lnTo>
                      <a:pt x="5354" y="13748"/>
                    </a:lnTo>
                    <a:lnTo>
                      <a:pt x="5062" y="13943"/>
                    </a:lnTo>
                    <a:lnTo>
                      <a:pt x="4964" y="13991"/>
                    </a:lnTo>
                    <a:lnTo>
                      <a:pt x="4818" y="14016"/>
                    </a:lnTo>
                    <a:lnTo>
                      <a:pt x="4672" y="14016"/>
                    </a:lnTo>
                    <a:lnTo>
                      <a:pt x="4526" y="13991"/>
                    </a:lnTo>
                    <a:lnTo>
                      <a:pt x="4405" y="13943"/>
                    </a:lnTo>
                    <a:lnTo>
                      <a:pt x="4307" y="13870"/>
                    </a:lnTo>
                    <a:lnTo>
                      <a:pt x="4283" y="13821"/>
                    </a:lnTo>
                    <a:lnTo>
                      <a:pt x="4283" y="13748"/>
                    </a:lnTo>
                    <a:lnTo>
                      <a:pt x="4283" y="13675"/>
                    </a:lnTo>
                    <a:lnTo>
                      <a:pt x="4307" y="13578"/>
                    </a:lnTo>
                    <a:lnTo>
                      <a:pt x="4307" y="13505"/>
                    </a:lnTo>
                    <a:lnTo>
                      <a:pt x="4307" y="13432"/>
                    </a:lnTo>
                    <a:lnTo>
                      <a:pt x="4259" y="13383"/>
                    </a:lnTo>
                    <a:lnTo>
                      <a:pt x="4186" y="13334"/>
                    </a:lnTo>
                    <a:lnTo>
                      <a:pt x="4113" y="13310"/>
                    </a:lnTo>
                    <a:lnTo>
                      <a:pt x="4040" y="13334"/>
                    </a:lnTo>
                    <a:lnTo>
                      <a:pt x="3967" y="13359"/>
                    </a:lnTo>
                    <a:lnTo>
                      <a:pt x="3918" y="13432"/>
                    </a:lnTo>
                    <a:lnTo>
                      <a:pt x="3845" y="13529"/>
                    </a:lnTo>
                    <a:lnTo>
                      <a:pt x="3772" y="13602"/>
                    </a:lnTo>
                    <a:lnTo>
                      <a:pt x="3602" y="13772"/>
                    </a:lnTo>
                    <a:lnTo>
                      <a:pt x="3407" y="13918"/>
                    </a:lnTo>
                    <a:lnTo>
                      <a:pt x="3212" y="14016"/>
                    </a:lnTo>
                    <a:lnTo>
                      <a:pt x="3091" y="14089"/>
                    </a:lnTo>
                    <a:lnTo>
                      <a:pt x="2945" y="14113"/>
                    </a:lnTo>
                    <a:lnTo>
                      <a:pt x="2896" y="14113"/>
                    </a:lnTo>
                    <a:lnTo>
                      <a:pt x="2847" y="14089"/>
                    </a:lnTo>
                    <a:lnTo>
                      <a:pt x="2847" y="14016"/>
                    </a:lnTo>
                    <a:lnTo>
                      <a:pt x="2847" y="13918"/>
                    </a:lnTo>
                    <a:lnTo>
                      <a:pt x="2969" y="13456"/>
                    </a:lnTo>
                    <a:lnTo>
                      <a:pt x="2969" y="13407"/>
                    </a:lnTo>
                    <a:lnTo>
                      <a:pt x="2969" y="13359"/>
                    </a:lnTo>
                    <a:lnTo>
                      <a:pt x="2920" y="13310"/>
                    </a:lnTo>
                    <a:lnTo>
                      <a:pt x="2872" y="13286"/>
                    </a:lnTo>
                    <a:close/>
                    <a:moveTo>
                      <a:pt x="16498" y="13286"/>
                    </a:moveTo>
                    <a:lnTo>
                      <a:pt x="16474" y="14137"/>
                    </a:lnTo>
                    <a:lnTo>
                      <a:pt x="16425" y="14137"/>
                    </a:lnTo>
                    <a:lnTo>
                      <a:pt x="16328" y="14210"/>
                    </a:lnTo>
                    <a:lnTo>
                      <a:pt x="16206" y="14283"/>
                    </a:lnTo>
                    <a:lnTo>
                      <a:pt x="15987" y="14478"/>
                    </a:lnTo>
                    <a:lnTo>
                      <a:pt x="15792" y="14697"/>
                    </a:lnTo>
                    <a:lnTo>
                      <a:pt x="15622" y="14916"/>
                    </a:lnTo>
                    <a:lnTo>
                      <a:pt x="15525" y="15038"/>
                    </a:lnTo>
                    <a:lnTo>
                      <a:pt x="15549" y="14673"/>
                    </a:lnTo>
                    <a:lnTo>
                      <a:pt x="15573" y="14673"/>
                    </a:lnTo>
                    <a:lnTo>
                      <a:pt x="15695" y="14502"/>
                    </a:lnTo>
                    <a:lnTo>
                      <a:pt x="15817" y="14332"/>
                    </a:lnTo>
                    <a:lnTo>
                      <a:pt x="16011" y="13967"/>
                    </a:lnTo>
                    <a:lnTo>
                      <a:pt x="16230" y="13602"/>
                    </a:lnTo>
                    <a:lnTo>
                      <a:pt x="16352" y="13432"/>
                    </a:lnTo>
                    <a:lnTo>
                      <a:pt x="16498" y="13286"/>
                    </a:lnTo>
                    <a:close/>
                    <a:moveTo>
                      <a:pt x="16474" y="14332"/>
                    </a:moveTo>
                    <a:lnTo>
                      <a:pt x="16449" y="15208"/>
                    </a:lnTo>
                    <a:lnTo>
                      <a:pt x="16352" y="15232"/>
                    </a:lnTo>
                    <a:lnTo>
                      <a:pt x="16230" y="15305"/>
                    </a:lnTo>
                    <a:lnTo>
                      <a:pt x="15987" y="15500"/>
                    </a:lnTo>
                    <a:lnTo>
                      <a:pt x="15768" y="15719"/>
                    </a:lnTo>
                    <a:lnTo>
                      <a:pt x="15622" y="15889"/>
                    </a:lnTo>
                    <a:lnTo>
                      <a:pt x="15476" y="16035"/>
                    </a:lnTo>
                    <a:lnTo>
                      <a:pt x="15476" y="15743"/>
                    </a:lnTo>
                    <a:lnTo>
                      <a:pt x="15549" y="15695"/>
                    </a:lnTo>
                    <a:lnTo>
                      <a:pt x="15598" y="15646"/>
                    </a:lnTo>
                    <a:lnTo>
                      <a:pt x="15671" y="15500"/>
                    </a:lnTo>
                    <a:lnTo>
                      <a:pt x="15817" y="15257"/>
                    </a:lnTo>
                    <a:lnTo>
                      <a:pt x="16011" y="15013"/>
                    </a:lnTo>
                    <a:lnTo>
                      <a:pt x="16279" y="14697"/>
                    </a:lnTo>
                    <a:lnTo>
                      <a:pt x="16376" y="14502"/>
                    </a:lnTo>
                    <a:lnTo>
                      <a:pt x="16474" y="14332"/>
                    </a:lnTo>
                    <a:close/>
                    <a:moveTo>
                      <a:pt x="16449" y="15622"/>
                    </a:moveTo>
                    <a:lnTo>
                      <a:pt x="16425" y="16376"/>
                    </a:lnTo>
                    <a:lnTo>
                      <a:pt x="16328" y="16425"/>
                    </a:lnTo>
                    <a:lnTo>
                      <a:pt x="16230" y="16522"/>
                    </a:lnTo>
                    <a:lnTo>
                      <a:pt x="16036" y="16692"/>
                    </a:lnTo>
                    <a:lnTo>
                      <a:pt x="15719" y="17082"/>
                    </a:lnTo>
                    <a:lnTo>
                      <a:pt x="15427" y="17422"/>
                    </a:lnTo>
                    <a:lnTo>
                      <a:pt x="15427" y="17106"/>
                    </a:lnTo>
                    <a:lnTo>
                      <a:pt x="15452" y="16960"/>
                    </a:lnTo>
                    <a:lnTo>
                      <a:pt x="15452" y="16887"/>
                    </a:lnTo>
                    <a:lnTo>
                      <a:pt x="15476" y="16765"/>
                    </a:lnTo>
                    <a:lnTo>
                      <a:pt x="15525" y="16644"/>
                    </a:lnTo>
                    <a:lnTo>
                      <a:pt x="15598" y="16522"/>
                    </a:lnTo>
                    <a:lnTo>
                      <a:pt x="15695" y="16400"/>
                    </a:lnTo>
                    <a:lnTo>
                      <a:pt x="15890" y="16181"/>
                    </a:lnTo>
                    <a:lnTo>
                      <a:pt x="16060" y="15987"/>
                    </a:lnTo>
                    <a:lnTo>
                      <a:pt x="16255" y="15816"/>
                    </a:lnTo>
                    <a:lnTo>
                      <a:pt x="16449" y="15622"/>
                    </a:lnTo>
                    <a:close/>
                    <a:moveTo>
                      <a:pt x="16401" y="16984"/>
                    </a:moveTo>
                    <a:lnTo>
                      <a:pt x="16401" y="17641"/>
                    </a:lnTo>
                    <a:lnTo>
                      <a:pt x="16157" y="17763"/>
                    </a:lnTo>
                    <a:lnTo>
                      <a:pt x="15938" y="17933"/>
                    </a:lnTo>
                    <a:lnTo>
                      <a:pt x="15719" y="18104"/>
                    </a:lnTo>
                    <a:lnTo>
                      <a:pt x="15549" y="18323"/>
                    </a:lnTo>
                    <a:lnTo>
                      <a:pt x="15403" y="18493"/>
                    </a:lnTo>
                    <a:lnTo>
                      <a:pt x="15403" y="18347"/>
                    </a:lnTo>
                    <a:lnTo>
                      <a:pt x="15452" y="18298"/>
                    </a:lnTo>
                    <a:lnTo>
                      <a:pt x="15476" y="18250"/>
                    </a:lnTo>
                    <a:lnTo>
                      <a:pt x="15525" y="18104"/>
                    </a:lnTo>
                    <a:lnTo>
                      <a:pt x="15598" y="17982"/>
                    </a:lnTo>
                    <a:lnTo>
                      <a:pt x="15768" y="17714"/>
                    </a:lnTo>
                    <a:lnTo>
                      <a:pt x="15963" y="17471"/>
                    </a:lnTo>
                    <a:lnTo>
                      <a:pt x="16157" y="17252"/>
                    </a:lnTo>
                    <a:lnTo>
                      <a:pt x="16401" y="16984"/>
                    </a:lnTo>
                    <a:close/>
                    <a:moveTo>
                      <a:pt x="14405" y="1533"/>
                    </a:moveTo>
                    <a:lnTo>
                      <a:pt x="14722" y="1558"/>
                    </a:lnTo>
                    <a:lnTo>
                      <a:pt x="14819" y="1582"/>
                    </a:lnTo>
                    <a:lnTo>
                      <a:pt x="14892" y="1606"/>
                    </a:lnTo>
                    <a:lnTo>
                      <a:pt x="14965" y="1655"/>
                    </a:lnTo>
                    <a:lnTo>
                      <a:pt x="14965" y="1874"/>
                    </a:lnTo>
                    <a:lnTo>
                      <a:pt x="14989" y="2093"/>
                    </a:lnTo>
                    <a:lnTo>
                      <a:pt x="15062" y="2531"/>
                    </a:lnTo>
                    <a:lnTo>
                      <a:pt x="15062" y="3188"/>
                    </a:lnTo>
                    <a:lnTo>
                      <a:pt x="15038" y="3821"/>
                    </a:lnTo>
                    <a:lnTo>
                      <a:pt x="15014" y="5183"/>
                    </a:lnTo>
                    <a:lnTo>
                      <a:pt x="15014" y="6546"/>
                    </a:lnTo>
                    <a:lnTo>
                      <a:pt x="15038" y="9563"/>
                    </a:lnTo>
                    <a:lnTo>
                      <a:pt x="15038" y="12580"/>
                    </a:lnTo>
                    <a:lnTo>
                      <a:pt x="15038" y="13651"/>
                    </a:lnTo>
                    <a:lnTo>
                      <a:pt x="14989" y="14697"/>
                    </a:lnTo>
                    <a:lnTo>
                      <a:pt x="14941" y="15768"/>
                    </a:lnTo>
                    <a:lnTo>
                      <a:pt x="14892" y="16814"/>
                    </a:lnTo>
                    <a:lnTo>
                      <a:pt x="14868" y="18420"/>
                    </a:lnTo>
                    <a:lnTo>
                      <a:pt x="14843" y="19077"/>
                    </a:lnTo>
                    <a:lnTo>
                      <a:pt x="14843" y="19296"/>
                    </a:lnTo>
                    <a:lnTo>
                      <a:pt x="14819" y="19393"/>
                    </a:lnTo>
                    <a:lnTo>
                      <a:pt x="14868" y="19296"/>
                    </a:lnTo>
                    <a:lnTo>
                      <a:pt x="14843" y="19369"/>
                    </a:lnTo>
                    <a:lnTo>
                      <a:pt x="14843" y="19442"/>
                    </a:lnTo>
                    <a:lnTo>
                      <a:pt x="14503" y="19491"/>
                    </a:lnTo>
                    <a:lnTo>
                      <a:pt x="13505" y="19491"/>
                    </a:lnTo>
                    <a:lnTo>
                      <a:pt x="12580" y="19515"/>
                    </a:lnTo>
                    <a:lnTo>
                      <a:pt x="11680" y="19539"/>
                    </a:lnTo>
                    <a:lnTo>
                      <a:pt x="9636" y="19466"/>
                    </a:lnTo>
                    <a:lnTo>
                      <a:pt x="7592" y="19418"/>
                    </a:lnTo>
                    <a:lnTo>
                      <a:pt x="6570" y="19393"/>
                    </a:lnTo>
                    <a:lnTo>
                      <a:pt x="2653" y="19393"/>
                    </a:lnTo>
                    <a:lnTo>
                      <a:pt x="1777" y="19466"/>
                    </a:lnTo>
                    <a:lnTo>
                      <a:pt x="1266" y="19491"/>
                    </a:lnTo>
                    <a:lnTo>
                      <a:pt x="731" y="19515"/>
                    </a:lnTo>
                    <a:lnTo>
                      <a:pt x="731" y="19491"/>
                    </a:lnTo>
                    <a:lnTo>
                      <a:pt x="682" y="18955"/>
                    </a:lnTo>
                    <a:lnTo>
                      <a:pt x="658" y="18420"/>
                    </a:lnTo>
                    <a:lnTo>
                      <a:pt x="633" y="17349"/>
                    </a:lnTo>
                    <a:lnTo>
                      <a:pt x="658" y="16279"/>
                    </a:lnTo>
                    <a:lnTo>
                      <a:pt x="633" y="15743"/>
                    </a:lnTo>
                    <a:lnTo>
                      <a:pt x="609" y="15208"/>
                    </a:lnTo>
                    <a:lnTo>
                      <a:pt x="560" y="14648"/>
                    </a:lnTo>
                    <a:lnTo>
                      <a:pt x="560" y="14113"/>
                    </a:lnTo>
                    <a:lnTo>
                      <a:pt x="560" y="13553"/>
                    </a:lnTo>
                    <a:lnTo>
                      <a:pt x="560" y="13018"/>
                    </a:lnTo>
                    <a:lnTo>
                      <a:pt x="633" y="11923"/>
                    </a:lnTo>
                    <a:lnTo>
                      <a:pt x="682" y="10828"/>
                    </a:lnTo>
                    <a:lnTo>
                      <a:pt x="731" y="9685"/>
                    </a:lnTo>
                    <a:lnTo>
                      <a:pt x="731" y="8541"/>
                    </a:lnTo>
                    <a:lnTo>
                      <a:pt x="682" y="7422"/>
                    </a:lnTo>
                    <a:lnTo>
                      <a:pt x="658" y="6278"/>
                    </a:lnTo>
                    <a:lnTo>
                      <a:pt x="585" y="4015"/>
                    </a:lnTo>
                    <a:lnTo>
                      <a:pt x="560" y="2847"/>
                    </a:lnTo>
                    <a:lnTo>
                      <a:pt x="560" y="2239"/>
                    </a:lnTo>
                    <a:lnTo>
                      <a:pt x="512" y="1655"/>
                    </a:lnTo>
                    <a:lnTo>
                      <a:pt x="852" y="1679"/>
                    </a:lnTo>
                    <a:lnTo>
                      <a:pt x="1193" y="1704"/>
                    </a:lnTo>
                    <a:lnTo>
                      <a:pt x="1874" y="1679"/>
                    </a:lnTo>
                    <a:lnTo>
                      <a:pt x="1874" y="1679"/>
                    </a:lnTo>
                    <a:lnTo>
                      <a:pt x="1753" y="1850"/>
                    </a:lnTo>
                    <a:lnTo>
                      <a:pt x="1631" y="2020"/>
                    </a:lnTo>
                    <a:lnTo>
                      <a:pt x="1558" y="2190"/>
                    </a:lnTo>
                    <a:lnTo>
                      <a:pt x="1534" y="2409"/>
                    </a:lnTo>
                    <a:lnTo>
                      <a:pt x="1534" y="2507"/>
                    </a:lnTo>
                    <a:lnTo>
                      <a:pt x="1558" y="2628"/>
                    </a:lnTo>
                    <a:lnTo>
                      <a:pt x="1607" y="2872"/>
                    </a:lnTo>
                    <a:lnTo>
                      <a:pt x="1728" y="3066"/>
                    </a:lnTo>
                    <a:lnTo>
                      <a:pt x="1874" y="3261"/>
                    </a:lnTo>
                    <a:lnTo>
                      <a:pt x="2069" y="3407"/>
                    </a:lnTo>
                    <a:lnTo>
                      <a:pt x="2288" y="3529"/>
                    </a:lnTo>
                    <a:lnTo>
                      <a:pt x="2385" y="3553"/>
                    </a:lnTo>
                    <a:lnTo>
                      <a:pt x="2507" y="3577"/>
                    </a:lnTo>
                    <a:lnTo>
                      <a:pt x="2750" y="3577"/>
                    </a:lnTo>
                    <a:lnTo>
                      <a:pt x="2896" y="3529"/>
                    </a:lnTo>
                    <a:lnTo>
                      <a:pt x="3042" y="3480"/>
                    </a:lnTo>
                    <a:lnTo>
                      <a:pt x="3164" y="3407"/>
                    </a:lnTo>
                    <a:lnTo>
                      <a:pt x="3285" y="3310"/>
                    </a:lnTo>
                    <a:lnTo>
                      <a:pt x="3407" y="3188"/>
                    </a:lnTo>
                    <a:lnTo>
                      <a:pt x="3504" y="3066"/>
                    </a:lnTo>
                    <a:lnTo>
                      <a:pt x="3577" y="2945"/>
                    </a:lnTo>
                    <a:lnTo>
                      <a:pt x="3650" y="2799"/>
                    </a:lnTo>
                    <a:lnTo>
                      <a:pt x="3699" y="2653"/>
                    </a:lnTo>
                    <a:lnTo>
                      <a:pt x="3748" y="2482"/>
                    </a:lnTo>
                    <a:lnTo>
                      <a:pt x="3772" y="2336"/>
                    </a:lnTo>
                    <a:lnTo>
                      <a:pt x="3772" y="2190"/>
                    </a:lnTo>
                    <a:lnTo>
                      <a:pt x="3748" y="2044"/>
                    </a:lnTo>
                    <a:lnTo>
                      <a:pt x="3723" y="1923"/>
                    </a:lnTo>
                    <a:lnTo>
                      <a:pt x="3675" y="1801"/>
                    </a:lnTo>
                    <a:lnTo>
                      <a:pt x="3577" y="1679"/>
                    </a:lnTo>
                    <a:lnTo>
                      <a:pt x="5378" y="1679"/>
                    </a:lnTo>
                    <a:lnTo>
                      <a:pt x="5281" y="1777"/>
                    </a:lnTo>
                    <a:lnTo>
                      <a:pt x="5208" y="1874"/>
                    </a:lnTo>
                    <a:lnTo>
                      <a:pt x="5086" y="2069"/>
                    </a:lnTo>
                    <a:lnTo>
                      <a:pt x="5013" y="2288"/>
                    </a:lnTo>
                    <a:lnTo>
                      <a:pt x="4989" y="2507"/>
                    </a:lnTo>
                    <a:lnTo>
                      <a:pt x="5013" y="2726"/>
                    </a:lnTo>
                    <a:lnTo>
                      <a:pt x="5110" y="2920"/>
                    </a:lnTo>
                    <a:lnTo>
                      <a:pt x="5232" y="3091"/>
                    </a:lnTo>
                    <a:lnTo>
                      <a:pt x="5402" y="3261"/>
                    </a:lnTo>
                    <a:lnTo>
                      <a:pt x="5597" y="3358"/>
                    </a:lnTo>
                    <a:lnTo>
                      <a:pt x="5840" y="3431"/>
                    </a:lnTo>
                    <a:lnTo>
                      <a:pt x="6059" y="3456"/>
                    </a:lnTo>
                    <a:lnTo>
                      <a:pt x="6303" y="3431"/>
                    </a:lnTo>
                    <a:lnTo>
                      <a:pt x="6497" y="3358"/>
                    </a:lnTo>
                    <a:lnTo>
                      <a:pt x="6716" y="3237"/>
                    </a:lnTo>
                    <a:lnTo>
                      <a:pt x="6862" y="3091"/>
                    </a:lnTo>
                    <a:lnTo>
                      <a:pt x="7008" y="2896"/>
                    </a:lnTo>
                    <a:lnTo>
                      <a:pt x="7081" y="2653"/>
                    </a:lnTo>
                    <a:lnTo>
                      <a:pt x="7106" y="2531"/>
                    </a:lnTo>
                    <a:lnTo>
                      <a:pt x="7106" y="2409"/>
                    </a:lnTo>
                    <a:lnTo>
                      <a:pt x="7081" y="2142"/>
                    </a:lnTo>
                    <a:lnTo>
                      <a:pt x="7057" y="1996"/>
                    </a:lnTo>
                    <a:lnTo>
                      <a:pt x="7008" y="1874"/>
                    </a:lnTo>
                    <a:lnTo>
                      <a:pt x="6935" y="1777"/>
                    </a:lnTo>
                    <a:lnTo>
                      <a:pt x="6862" y="1679"/>
                    </a:lnTo>
                    <a:lnTo>
                      <a:pt x="8614" y="1631"/>
                    </a:lnTo>
                    <a:lnTo>
                      <a:pt x="8639" y="1631"/>
                    </a:lnTo>
                    <a:lnTo>
                      <a:pt x="8541" y="1801"/>
                    </a:lnTo>
                    <a:lnTo>
                      <a:pt x="8444" y="1971"/>
                    </a:lnTo>
                    <a:lnTo>
                      <a:pt x="8420" y="2142"/>
                    </a:lnTo>
                    <a:lnTo>
                      <a:pt x="8395" y="2336"/>
                    </a:lnTo>
                    <a:lnTo>
                      <a:pt x="8420" y="2458"/>
                    </a:lnTo>
                    <a:lnTo>
                      <a:pt x="8444" y="2580"/>
                    </a:lnTo>
                    <a:lnTo>
                      <a:pt x="8493" y="2677"/>
                    </a:lnTo>
                    <a:lnTo>
                      <a:pt x="8541" y="2774"/>
                    </a:lnTo>
                    <a:lnTo>
                      <a:pt x="8712" y="2969"/>
                    </a:lnTo>
                    <a:lnTo>
                      <a:pt x="8906" y="3115"/>
                    </a:lnTo>
                    <a:lnTo>
                      <a:pt x="9125" y="3237"/>
                    </a:lnTo>
                    <a:lnTo>
                      <a:pt x="9369" y="3310"/>
                    </a:lnTo>
                    <a:lnTo>
                      <a:pt x="9588" y="3310"/>
                    </a:lnTo>
                    <a:lnTo>
                      <a:pt x="9709" y="3285"/>
                    </a:lnTo>
                    <a:lnTo>
                      <a:pt x="9831" y="3237"/>
                    </a:lnTo>
                    <a:lnTo>
                      <a:pt x="9977" y="3139"/>
                    </a:lnTo>
                    <a:lnTo>
                      <a:pt x="10098" y="3018"/>
                    </a:lnTo>
                    <a:lnTo>
                      <a:pt x="10171" y="2872"/>
                    </a:lnTo>
                    <a:lnTo>
                      <a:pt x="10244" y="2701"/>
                    </a:lnTo>
                    <a:lnTo>
                      <a:pt x="10293" y="2507"/>
                    </a:lnTo>
                    <a:lnTo>
                      <a:pt x="10293" y="2336"/>
                    </a:lnTo>
                    <a:lnTo>
                      <a:pt x="10293" y="2142"/>
                    </a:lnTo>
                    <a:lnTo>
                      <a:pt x="10293" y="1971"/>
                    </a:lnTo>
                    <a:lnTo>
                      <a:pt x="10220" y="1777"/>
                    </a:lnTo>
                    <a:lnTo>
                      <a:pt x="10123" y="1582"/>
                    </a:lnTo>
                    <a:lnTo>
                      <a:pt x="11169" y="1558"/>
                    </a:lnTo>
                    <a:lnTo>
                      <a:pt x="12215" y="1533"/>
                    </a:lnTo>
                    <a:lnTo>
                      <a:pt x="12069" y="1631"/>
                    </a:lnTo>
                    <a:lnTo>
                      <a:pt x="11948" y="1728"/>
                    </a:lnTo>
                    <a:lnTo>
                      <a:pt x="11850" y="1850"/>
                    </a:lnTo>
                    <a:lnTo>
                      <a:pt x="11753" y="1996"/>
                    </a:lnTo>
                    <a:lnTo>
                      <a:pt x="11656" y="2190"/>
                    </a:lnTo>
                    <a:lnTo>
                      <a:pt x="11631" y="2409"/>
                    </a:lnTo>
                    <a:lnTo>
                      <a:pt x="11631" y="2604"/>
                    </a:lnTo>
                    <a:lnTo>
                      <a:pt x="11704" y="2799"/>
                    </a:lnTo>
                    <a:lnTo>
                      <a:pt x="11802" y="2969"/>
                    </a:lnTo>
                    <a:lnTo>
                      <a:pt x="11948" y="3115"/>
                    </a:lnTo>
                    <a:lnTo>
                      <a:pt x="12118" y="3237"/>
                    </a:lnTo>
                    <a:lnTo>
                      <a:pt x="12313" y="3310"/>
                    </a:lnTo>
                    <a:lnTo>
                      <a:pt x="12532" y="3358"/>
                    </a:lnTo>
                    <a:lnTo>
                      <a:pt x="12751" y="3383"/>
                    </a:lnTo>
                    <a:lnTo>
                      <a:pt x="12970" y="3358"/>
                    </a:lnTo>
                    <a:lnTo>
                      <a:pt x="13213" y="3310"/>
                    </a:lnTo>
                    <a:lnTo>
                      <a:pt x="13432" y="3237"/>
                    </a:lnTo>
                    <a:lnTo>
                      <a:pt x="13602" y="3115"/>
                    </a:lnTo>
                    <a:lnTo>
                      <a:pt x="13773" y="2969"/>
                    </a:lnTo>
                    <a:lnTo>
                      <a:pt x="13821" y="2872"/>
                    </a:lnTo>
                    <a:lnTo>
                      <a:pt x="13870" y="2774"/>
                    </a:lnTo>
                    <a:lnTo>
                      <a:pt x="13919" y="2628"/>
                    </a:lnTo>
                    <a:lnTo>
                      <a:pt x="13919" y="2458"/>
                    </a:lnTo>
                    <a:lnTo>
                      <a:pt x="13894" y="2288"/>
                    </a:lnTo>
                    <a:lnTo>
                      <a:pt x="13846" y="2117"/>
                    </a:lnTo>
                    <a:lnTo>
                      <a:pt x="13773" y="1947"/>
                    </a:lnTo>
                    <a:lnTo>
                      <a:pt x="13675" y="1801"/>
                    </a:lnTo>
                    <a:lnTo>
                      <a:pt x="13554" y="1655"/>
                    </a:lnTo>
                    <a:lnTo>
                      <a:pt x="13432" y="1558"/>
                    </a:lnTo>
                    <a:lnTo>
                      <a:pt x="13870" y="1533"/>
                    </a:lnTo>
                    <a:close/>
                    <a:moveTo>
                      <a:pt x="2628" y="19904"/>
                    </a:moveTo>
                    <a:lnTo>
                      <a:pt x="2507" y="20002"/>
                    </a:lnTo>
                    <a:lnTo>
                      <a:pt x="2385" y="20099"/>
                    </a:lnTo>
                    <a:lnTo>
                      <a:pt x="2190" y="20318"/>
                    </a:lnTo>
                    <a:lnTo>
                      <a:pt x="1996" y="20464"/>
                    </a:lnTo>
                    <a:lnTo>
                      <a:pt x="1996" y="20196"/>
                    </a:lnTo>
                    <a:lnTo>
                      <a:pt x="1996" y="19953"/>
                    </a:lnTo>
                    <a:lnTo>
                      <a:pt x="2628" y="19904"/>
                    </a:lnTo>
                    <a:close/>
                    <a:moveTo>
                      <a:pt x="16449" y="20220"/>
                    </a:moveTo>
                    <a:lnTo>
                      <a:pt x="16425" y="20658"/>
                    </a:lnTo>
                    <a:lnTo>
                      <a:pt x="16376" y="21121"/>
                    </a:lnTo>
                    <a:lnTo>
                      <a:pt x="16230" y="21145"/>
                    </a:lnTo>
                    <a:lnTo>
                      <a:pt x="16328" y="20683"/>
                    </a:lnTo>
                    <a:lnTo>
                      <a:pt x="16449" y="20220"/>
                    </a:lnTo>
                    <a:close/>
                    <a:moveTo>
                      <a:pt x="16425" y="18955"/>
                    </a:moveTo>
                    <a:lnTo>
                      <a:pt x="16449" y="19880"/>
                    </a:lnTo>
                    <a:lnTo>
                      <a:pt x="16303" y="19977"/>
                    </a:lnTo>
                    <a:lnTo>
                      <a:pt x="16206" y="20099"/>
                    </a:lnTo>
                    <a:lnTo>
                      <a:pt x="16109" y="20245"/>
                    </a:lnTo>
                    <a:lnTo>
                      <a:pt x="16011" y="20415"/>
                    </a:lnTo>
                    <a:lnTo>
                      <a:pt x="15890" y="20780"/>
                    </a:lnTo>
                    <a:lnTo>
                      <a:pt x="15792" y="21194"/>
                    </a:lnTo>
                    <a:lnTo>
                      <a:pt x="15744" y="21194"/>
                    </a:lnTo>
                    <a:lnTo>
                      <a:pt x="15817" y="20926"/>
                    </a:lnTo>
                    <a:lnTo>
                      <a:pt x="15865" y="20658"/>
                    </a:lnTo>
                    <a:lnTo>
                      <a:pt x="15987" y="20172"/>
                    </a:lnTo>
                    <a:lnTo>
                      <a:pt x="16206" y="19564"/>
                    </a:lnTo>
                    <a:lnTo>
                      <a:pt x="16425" y="18955"/>
                    </a:lnTo>
                    <a:close/>
                    <a:moveTo>
                      <a:pt x="16401" y="17787"/>
                    </a:moveTo>
                    <a:lnTo>
                      <a:pt x="16425" y="18517"/>
                    </a:lnTo>
                    <a:lnTo>
                      <a:pt x="16303" y="18663"/>
                    </a:lnTo>
                    <a:lnTo>
                      <a:pt x="16206" y="18834"/>
                    </a:lnTo>
                    <a:lnTo>
                      <a:pt x="16011" y="19174"/>
                    </a:lnTo>
                    <a:lnTo>
                      <a:pt x="15865" y="19564"/>
                    </a:lnTo>
                    <a:lnTo>
                      <a:pt x="15744" y="19929"/>
                    </a:lnTo>
                    <a:lnTo>
                      <a:pt x="15500" y="20537"/>
                    </a:lnTo>
                    <a:lnTo>
                      <a:pt x="15379" y="20877"/>
                    </a:lnTo>
                    <a:lnTo>
                      <a:pt x="15306" y="21218"/>
                    </a:lnTo>
                    <a:lnTo>
                      <a:pt x="14892" y="21242"/>
                    </a:lnTo>
                    <a:lnTo>
                      <a:pt x="15038" y="20926"/>
                    </a:lnTo>
                    <a:lnTo>
                      <a:pt x="15135" y="20585"/>
                    </a:lnTo>
                    <a:lnTo>
                      <a:pt x="15184" y="20220"/>
                    </a:lnTo>
                    <a:lnTo>
                      <a:pt x="15184" y="19856"/>
                    </a:lnTo>
                    <a:lnTo>
                      <a:pt x="15257" y="19831"/>
                    </a:lnTo>
                    <a:lnTo>
                      <a:pt x="15330" y="19807"/>
                    </a:lnTo>
                    <a:lnTo>
                      <a:pt x="15379" y="19758"/>
                    </a:lnTo>
                    <a:lnTo>
                      <a:pt x="15403" y="19710"/>
                    </a:lnTo>
                    <a:lnTo>
                      <a:pt x="15427" y="19661"/>
                    </a:lnTo>
                    <a:lnTo>
                      <a:pt x="15427" y="19539"/>
                    </a:lnTo>
                    <a:lnTo>
                      <a:pt x="15379" y="19418"/>
                    </a:lnTo>
                    <a:lnTo>
                      <a:pt x="15403" y="19296"/>
                    </a:lnTo>
                    <a:lnTo>
                      <a:pt x="15403" y="19150"/>
                    </a:lnTo>
                    <a:lnTo>
                      <a:pt x="15500" y="19053"/>
                    </a:lnTo>
                    <a:lnTo>
                      <a:pt x="15598" y="18931"/>
                    </a:lnTo>
                    <a:lnTo>
                      <a:pt x="15768" y="18663"/>
                    </a:lnTo>
                    <a:lnTo>
                      <a:pt x="16084" y="18225"/>
                    </a:lnTo>
                    <a:lnTo>
                      <a:pt x="16230" y="18006"/>
                    </a:lnTo>
                    <a:lnTo>
                      <a:pt x="16401" y="17787"/>
                    </a:lnTo>
                    <a:close/>
                    <a:moveTo>
                      <a:pt x="3431" y="19904"/>
                    </a:moveTo>
                    <a:lnTo>
                      <a:pt x="3285" y="20002"/>
                    </a:lnTo>
                    <a:lnTo>
                      <a:pt x="3164" y="20123"/>
                    </a:lnTo>
                    <a:lnTo>
                      <a:pt x="2920" y="20342"/>
                    </a:lnTo>
                    <a:lnTo>
                      <a:pt x="2628" y="20683"/>
                    </a:lnTo>
                    <a:lnTo>
                      <a:pt x="2336" y="21023"/>
                    </a:lnTo>
                    <a:lnTo>
                      <a:pt x="2093" y="21291"/>
                    </a:lnTo>
                    <a:lnTo>
                      <a:pt x="2044" y="20902"/>
                    </a:lnTo>
                    <a:lnTo>
                      <a:pt x="2190" y="20853"/>
                    </a:lnTo>
                    <a:lnTo>
                      <a:pt x="2312" y="20756"/>
                    </a:lnTo>
                    <a:lnTo>
                      <a:pt x="2531" y="20585"/>
                    </a:lnTo>
                    <a:lnTo>
                      <a:pt x="2677" y="20464"/>
                    </a:lnTo>
                    <a:lnTo>
                      <a:pt x="2823" y="20318"/>
                    </a:lnTo>
                    <a:lnTo>
                      <a:pt x="2945" y="20172"/>
                    </a:lnTo>
                    <a:lnTo>
                      <a:pt x="2969" y="20075"/>
                    </a:lnTo>
                    <a:lnTo>
                      <a:pt x="2993" y="20002"/>
                    </a:lnTo>
                    <a:lnTo>
                      <a:pt x="2969" y="19953"/>
                    </a:lnTo>
                    <a:lnTo>
                      <a:pt x="2945" y="19904"/>
                    </a:lnTo>
                    <a:close/>
                    <a:moveTo>
                      <a:pt x="10050" y="19977"/>
                    </a:moveTo>
                    <a:lnTo>
                      <a:pt x="9879" y="20148"/>
                    </a:lnTo>
                    <a:lnTo>
                      <a:pt x="9734" y="20293"/>
                    </a:lnTo>
                    <a:lnTo>
                      <a:pt x="9588" y="20537"/>
                    </a:lnTo>
                    <a:lnTo>
                      <a:pt x="9442" y="20756"/>
                    </a:lnTo>
                    <a:lnTo>
                      <a:pt x="9296" y="20975"/>
                    </a:lnTo>
                    <a:lnTo>
                      <a:pt x="9223" y="21072"/>
                    </a:lnTo>
                    <a:lnTo>
                      <a:pt x="9198" y="21194"/>
                    </a:lnTo>
                    <a:lnTo>
                      <a:pt x="9198" y="21242"/>
                    </a:lnTo>
                    <a:lnTo>
                      <a:pt x="9198" y="21291"/>
                    </a:lnTo>
                    <a:lnTo>
                      <a:pt x="8493" y="21291"/>
                    </a:lnTo>
                    <a:lnTo>
                      <a:pt x="8663" y="21072"/>
                    </a:lnTo>
                    <a:lnTo>
                      <a:pt x="8833" y="20853"/>
                    </a:lnTo>
                    <a:lnTo>
                      <a:pt x="9028" y="20537"/>
                    </a:lnTo>
                    <a:lnTo>
                      <a:pt x="9247" y="20245"/>
                    </a:lnTo>
                    <a:lnTo>
                      <a:pt x="9393" y="20099"/>
                    </a:lnTo>
                    <a:lnTo>
                      <a:pt x="9563" y="19977"/>
                    </a:lnTo>
                    <a:close/>
                    <a:moveTo>
                      <a:pt x="10780" y="20002"/>
                    </a:moveTo>
                    <a:lnTo>
                      <a:pt x="10585" y="20342"/>
                    </a:lnTo>
                    <a:lnTo>
                      <a:pt x="10366" y="20731"/>
                    </a:lnTo>
                    <a:lnTo>
                      <a:pt x="10147" y="21145"/>
                    </a:lnTo>
                    <a:lnTo>
                      <a:pt x="10123" y="21218"/>
                    </a:lnTo>
                    <a:lnTo>
                      <a:pt x="10147" y="21291"/>
                    </a:lnTo>
                    <a:lnTo>
                      <a:pt x="9417" y="21291"/>
                    </a:lnTo>
                    <a:lnTo>
                      <a:pt x="9515" y="21242"/>
                    </a:lnTo>
                    <a:lnTo>
                      <a:pt x="9588" y="21169"/>
                    </a:lnTo>
                    <a:lnTo>
                      <a:pt x="9734" y="20975"/>
                    </a:lnTo>
                    <a:lnTo>
                      <a:pt x="9977" y="20610"/>
                    </a:lnTo>
                    <a:lnTo>
                      <a:pt x="10050" y="20512"/>
                    </a:lnTo>
                    <a:lnTo>
                      <a:pt x="10147" y="20415"/>
                    </a:lnTo>
                    <a:lnTo>
                      <a:pt x="10366" y="20220"/>
                    </a:lnTo>
                    <a:lnTo>
                      <a:pt x="10463" y="20123"/>
                    </a:lnTo>
                    <a:lnTo>
                      <a:pt x="10512" y="20002"/>
                    </a:lnTo>
                    <a:close/>
                    <a:moveTo>
                      <a:pt x="11534" y="20026"/>
                    </a:moveTo>
                    <a:lnTo>
                      <a:pt x="11364" y="20269"/>
                    </a:lnTo>
                    <a:lnTo>
                      <a:pt x="11218" y="20512"/>
                    </a:lnTo>
                    <a:lnTo>
                      <a:pt x="11120" y="20683"/>
                    </a:lnTo>
                    <a:lnTo>
                      <a:pt x="11023" y="20877"/>
                    </a:lnTo>
                    <a:lnTo>
                      <a:pt x="10950" y="21096"/>
                    </a:lnTo>
                    <a:lnTo>
                      <a:pt x="10901" y="21291"/>
                    </a:lnTo>
                    <a:lnTo>
                      <a:pt x="10488" y="21291"/>
                    </a:lnTo>
                    <a:lnTo>
                      <a:pt x="10609" y="21145"/>
                    </a:lnTo>
                    <a:lnTo>
                      <a:pt x="10707" y="20975"/>
                    </a:lnTo>
                    <a:lnTo>
                      <a:pt x="10901" y="20658"/>
                    </a:lnTo>
                    <a:lnTo>
                      <a:pt x="11120" y="20342"/>
                    </a:lnTo>
                    <a:lnTo>
                      <a:pt x="11218" y="20196"/>
                    </a:lnTo>
                    <a:lnTo>
                      <a:pt x="11315" y="20026"/>
                    </a:lnTo>
                    <a:close/>
                    <a:moveTo>
                      <a:pt x="14843" y="19953"/>
                    </a:moveTo>
                    <a:lnTo>
                      <a:pt x="14746" y="20220"/>
                    </a:lnTo>
                    <a:lnTo>
                      <a:pt x="14697" y="20512"/>
                    </a:lnTo>
                    <a:lnTo>
                      <a:pt x="14624" y="20780"/>
                    </a:lnTo>
                    <a:lnTo>
                      <a:pt x="14576" y="20926"/>
                    </a:lnTo>
                    <a:lnTo>
                      <a:pt x="14527" y="21048"/>
                    </a:lnTo>
                    <a:lnTo>
                      <a:pt x="14503" y="21121"/>
                    </a:lnTo>
                    <a:lnTo>
                      <a:pt x="14503" y="21169"/>
                    </a:lnTo>
                    <a:lnTo>
                      <a:pt x="14527" y="21267"/>
                    </a:lnTo>
                    <a:lnTo>
                      <a:pt x="14211" y="21291"/>
                    </a:lnTo>
                    <a:lnTo>
                      <a:pt x="14284" y="20999"/>
                    </a:lnTo>
                    <a:lnTo>
                      <a:pt x="14381" y="20658"/>
                    </a:lnTo>
                    <a:lnTo>
                      <a:pt x="14454" y="20293"/>
                    </a:lnTo>
                    <a:lnTo>
                      <a:pt x="14454" y="20123"/>
                    </a:lnTo>
                    <a:lnTo>
                      <a:pt x="14478" y="19977"/>
                    </a:lnTo>
                    <a:lnTo>
                      <a:pt x="14843" y="19953"/>
                    </a:lnTo>
                    <a:close/>
                    <a:moveTo>
                      <a:pt x="12337" y="20026"/>
                    </a:moveTo>
                    <a:lnTo>
                      <a:pt x="12215" y="20220"/>
                    </a:lnTo>
                    <a:lnTo>
                      <a:pt x="12142" y="20391"/>
                    </a:lnTo>
                    <a:lnTo>
                      <a:pt x="11948" y="20829"/>
                    </a:lnTo>
                    <a:lnTo>
                      <a:pt x="11875" y="21072"/>
                    </a:lnTo>
                    <a:lnTo>
                      <a:pt x="11826" y="21315"/>
                    </a:lnTo>
                    <a:lnTo>
                      <a:pt x="11364" y="21291"/>
                    </a:lnTo>
                    <a:lnTo>
                      <a:pt x="11412" y="21121"/>
                    </a:lnTo>
                    <a:lnTo>
                      <a:pt x="11485" y="20950"/>
                    </a:lnTo>
                    <a:lnTo>
                      <a:pt x="11656" y="20634"/>
                    </a:lnTo>
                    <a:lnTo>
                      <a:pt x="11826" y="20342"/>
                    </a:lnTo>
                    <a:lnTo>
                      <a:pt x="11899" y="20196"/>
                    </a:lnTo>
                    <a:lnTo>
                      <a:pt x="11948" y="20026"/>
                    </a:lnTo>
                    <a:close/>
                    <a:moveTo>
                      <a:pt x="13335" y="20002"/>
                    </a:moveTo>
                    <a:lnTo>
                      <a:pt x="13213" y="20148"/>
                    </a:lnTo>
                    <a:lnTo>
                      <a:pt x="13140" y="20293"/>
                    </a:lnTo>
                    <a:lnTo>
                      <a:pt x="12970" y="20585"/>
                    </a:lnTo>
                    <a:lnTo>
                      <a:pt x="12799" y="20950"/>
                    </a:lnTo>
                    <a:lnTo>
                      <a:pt x="12751" y="21121"/>
                    </a:lnTo>
                    <a:lnTo>
                      <a:pt x="12702" y="21315"/>
                    </a:lnTo>
                    <a:lnTo>
                      <a:pt x="12264" y="21315"/>
                    </a:lnTo>
                    <a:lnTo>
                      <a:pt x="12337" y="21023"/>
                    </a:lnTo>
                    <a:lnTo>
                      <a:pt x="12410" y="20756"/>
                    </a:lnTo>
                    <a:lnTo>
                      <a:pt x="12507" y="20366"/>
                    </a:lnTo>
                    <a:lnTo>
                      <a:pt x="12580" y="20172"/>
                    </a:lnTo>
                    <a:lnTo>
                      <a:pt x="12629" y="20075"/>
                    </a:lnTo>
                    <a:lnTo>
                      <a:pt x="12702" y="20026"/>
                    </a:lnTo>
                    <a:lnTo>
                      <a:pt x="13335" y="20002"/>
                    </a:lnTo>
                    <a:close/>
                    <a:moveTo>
                      <a:pt x="14113" y="20002"/>
                    </a:moveTo>
                    <a:lnTo>
                      <a:pt x="14065" y="20196"/>
                    </a:lnTo>
                    <a:lnTo>
                      <a:pt x="14016" y="20366"/>
                    </a:lnTo>
                    <a:lnTo>
                      <a:pt x="13870" y="20804"/>
                    </a:lnTo>
                    <a:lnTo>
                      <a:pt x="13748" y="21242"/>
                    </a:lnTo>
                    <a:lnTo>
                      <a:pt x="13748" y="21291"/>
                    </a:lnTo>
                    <a:lnTo>
                      <a:pt x="13164" y="21315"/>
                    </a:lnTo>
                    <a:lnTo>
                      <a:pt x="13262" y="21023"/>
                    </a:lnTo>
                    <a:lnTo>
                      <a:pt x="13383" y="20731"/>
                    </a:lnTo>
                    <a:lnTo>
                      <a:pt x="13578" y="20391"/>
                    </a:lnTo>
                    <a:lnTo>
                      <a:pt x="13651" y="20196"/>
                    </a:lnTo>
                    <a:lnTo>
                      <a:pt x="13700" y="20002"/>
                    </a:lnTo>
                    <a:close/>
                    <a:moveTo>
                      <a:pt x="8979" y="19953"/>
                    </a:moveTo>
                    <a:lnTo>
                      <a:pt x="8833" y="20148"/>
                    </a:lnTo>
                    <a:lnTo>
                      <a:pt x="8736" y="20318"/>
                    </a:lnTo>
                    <a:lnTo>
                      <a:pt x="8395" y="20804"/>
                    </a:lnTo>
                    <a:lnTo>
                      <a:pt x="8225" y="21048"/>
                    </a:lnTo>
                    <a:lnTo>
                      <a:pt x="8079" y="21315"/>
                    </a:lnTo>
                    <a:lnTo>
                      <a:pt x="7446" y="21340"/>
                    </a:lnTo>
                    <a:lnTo>
                      <a:pt x="7446" y="21340"/>
                    </a:lnTo>
                    <a:lnTo>
                      <a:pt x="7592" y="21194"/>
                    </a:lnTo>
                    <a:lnTo>
                      <a:pt x="7714" y="21023"/>
                    </a:lnTo>
                    <a:lnTo>
                      <a:pt x="7957" y="20683"/>
                    </a:lnTo>
                    <a:lnTo>
                      <a:pt x="8055" y="20561"/>
                    </a:lnTo>
                    <a:lnTo>
                      <a:pt x="8152" y="20464"/>
                    </a:lnTo>
                    <a:lnTo>
                      <a:pt x="8371" y="20293"/>
                    </a:lnTo>
                    <a:lnTo>
                      <a:pt x="8614" y="20123"/>
                    </a:lnTo>
                    <a:lnTo>
                      <a:pt x="8833" y="19953"/>
                    </a:lnTo>
                    <a:close/>
                    <a:moveTo>
                      <a:pt x="5646" y="19929"/>
                    </a:moveTo>
                    <a:lnTo>
                      <a:pt x="5548" y="19977"/>
                    </a:lnTo>
                    <a:lnTo>
                      <a:pt x="4818" y="20658"/>
                    </a:lnTo>
                    <a:lnTo>
                      <a:pt x="4478" y="20975"/>
                    </a:lnTo>
                    <a:lnTo>
                      <a:pt x="4332" y="21145"/>
                    </a:lnTo>
                    <a:lnTo>
                      <a:pt x="4259" y="21242"/>
                    </a:lnTo>
                    <a:lnTo>
                      <a:pt x="4210" y="21340"/>
                    </a:lnTo>
                    <a:lnTo>
                      <a:pt x="4210" y="21364"/>
                    </a:lnTo>
                    <a:lnTo>
                      <a:pt x="4234" y="21364"/>
                    </a:lnTo>
                    <a:lnTo>
                      <a:pt x="4332" y="21340"/>
                    </a:lnTo>
                    <a:lnTo>
                      <a:pt x="4453" y="21291"/>
                    </a:lnTo>
                    <a:lnTo>
                      <a:pt x="4648" y="21194"/>
                    </a:lnTo>
                    <a:lnTo>
                      <a:pt x="5013" y="20926"/>
                    </a:lnTo>
                    <a:lnTo>
                      <a:pt x="5427" y="20610"/>
                    </a:lnTo>
                    <a:lnTo>
                      <a:pt x="5816" y="20245"/>
                    </a:lnTo>
                    <a:lnTo>
                      <a:pt x="5865" y="20172"/>
                    </a:lnTo>
                    <a:lnTo>
                      <a:pt x="5865" y="20075"/>
                    </a:lnTo>
                    <a:lnTo>
                      <a:pt x="5816" y="19977"/>
                    </a:lnTo>
                    <a:lnTo>
                      <a:pt x="5743" y="19929"/>
                    </a:lnTo>
                    <a:close/>
                    <a:moveTo>
                      <a:pt x="8225" y="19929"/>
                    </a:moveTo>
                    <a:lnTo>
                      <a:pt x="7982" y="20123"/>
                    </a:lnTo>
                    <a:lnTo>
                      <a:pt x="7763" y="20342"/>
                    </a:lnTo>
                    <a:lnTo>
                      <a:pt x="7568" y="20585"/>
                    </a:lnTo>
                    <a:lnTo>
                      <a:pt x="7373" y="20829"/>
                    </a:lnTo>
                    <a:lnTo>
                      <a:pt x="7033" y="21364"/>
                    </a:lnTo>
                    <a:lnTo>
                      <a:pt x="6668" y="21388"/>
                    </a:lnTo>
                    <a:lnTo>
                      <a:pt x="6668" y="21388"/>
                    </a:lnTo>
                    <a:lnTo>
                      <a:pt x="6838" y="21169"/>
                    </a:lnTo>
                    <a:lnTo>
                      <a:pt x="6984" y="20950"/>
                    </a:lnTo>
                    <a:lnTo>
                      <a:pt x="7227" y="20585"/>
                    </a:lnTo>
                    <a:lnTo>
                      <a:pt x="7495" y="20220"/>
                    </a:lnTo>
                    <a:lnTo>
                      <a:pt x="7690" y="20050"/>
                    </a:lnTo>
                    <a:lnTo>
                      <a:pt x="7860" y="19929"/>
                    </a:lnTo>
                    <a:close/>
                    <a:moveTo>
                      <a:pt x="4526" y="19904"/>
                    </a:moveTo>
                    <a:lnTo>
                      <a:pt x="4356" y="20050"/>
                    </a:lnTo>
                    <a:lnTo>
                      <a:pt x="4186" y="20196"/>
                    </a:lnTo>
                    <a:lnTo>
                      <a:pt x="3869" y="20512"/>
                    </a:lnTo>
                    <a:lnTo>
                      <a:pt x="3285" y="21023"/>
                    </a:lnTo>
                    <a:lnTo>
                      <a:pt x="3115" y="21194"/>
                    </a:lnTo>
                    <a:lnTo>
                      <a:pt x="3042" y="21267"/>
                    </a:lnTo>
                    <a:lnTo>
                      <a:pt x="2969" y="21315"/>
                    </a:lnTo>
                    <a:lnTo>
                      <a:pt x="2920" y="21364"/>
                    </a:lnTo>
                    <a:lnTo>
                      <a:pt x="2920" y="21388"/>
                    </a:lnTo>
                    <a:lnTo>
                      <a:pt x="2945" y="21437"/>
                    </a:lnTo>
                    <a:lnTo>
                      <a:pt x="2969" y="21461"/>
                    </a:lnTo>
                    <a:lnTo>
                      <a:pt x="2872" y="21461"/>
                    </a:lnTo>
                    <a:lnTo>
                      <a:pt x="2458" y="21413"/>
                    </a:lnTo>
                    <a:lnTo>
                      <a:pt x="2580" y="21315"/>
                    </a:lnTo>
                    <a:lnTo>
                      <a:pt x="2701" y="21169"/>
                    </a:lnTo>
                    <a:lnTo>
                      <a:pt x="2896" y="20950"/>
                    </a:lnTo>
                    <a:lnTo>
                      <a:pt x="3188" y="20683"/>
                    </a:lnTo>
                    <a:lnTo>
                      <a:pt x="3480" y="20415"/>
                    </a:lnTo>
                    <a:lnTo>
                      <a:pt x="3602" y="20318"/>
                    </a:lnTo>
                    <a:lnTo>
                      <a:pt x="3723" y="20245"/>
                    </a:lnTo>
                    <a:lnTo>
                      <a:pt x="3991" y="20148"/>
                    </a:lnTo>
                    <a:lnTo>
                      <a:pt x="4040" y="20099"/>
                    </a:lnTo>
                    <a:lnTo>
                      <a:pt x="4064" y="20026"/>
                    </a:lnTo>
                    <a:lnTo>
                      <a:pt x="4064" y="19977"/>
                    </a:lnTo>
                    <a:lnTo>
                      <a:pt x="4064" y="19904"/>
                    </a:lnTo>
                    <a:close/>
                    <a:moveTo>
                      <a:pt x="7349" y="19904"/>
                    </a:moveTo>
                    <a:lnTo>
                      <a:pt x="7154" y="20148"/>
                    </a:lnTo>
                    <a:lnTo>
                      <a:pt x="7008" y="20366"/>
                    </a:lnTo>
                    <a:lnTo>
                      <a:pt x="6546" y="21072"/>
                    </a:lnTo>
                    <a:lnTo>
                      <a:pt x="6400" y="21242"/>
                    </a:lnTo>
                    <a:lnTo>
                      <a:pt x="6254" y="21413"/>
                    </a:lnTo>
                    <a:lnTo>
                      <a:pt x="5451" y="21461"/>
                    </a:lnTo>
                    <a:lnTo>
                      <a:pt x="5621" y="21315"/>
                    </a:lnTo>
                    <a:lnTo>
                      <a:pt x="5792" y="21145"/>
                    </a:lnTo>
                    <a:lnTo>
                      <a:pt x="6084" y="20829"/>
                    </a:lnTo>
                    <a:lnTo>
                      <a:pt x="6303" y="20634"/>
                    </a:lnTo>
                    <a:lnTo>
                      <a:pt x="6522" y="20415"/>
                    </a:lnTo>
                    <a:lnTo>
                      <a:pt x="6619" y="20293"/>
                    </a:lnTo>
                    <a:lnTo>
                      <a:pt x="6716" y="20172"/>
                    </a:lnTo>
                    <a:lnTo>
                      <a:pt x="6741" y="20026"/>
                    </a:lnTo>
                    <a:lnTo>
                      <a:pt x="6765" y="19904"/>
                    </a:lnTo>
                    <a:close/>
                    <a:moveTo>
                      <a:pt x="6424" y="19904"/>
                    </a:moveTo>
                    <a:lnTo>
                      <a:pt x="6278" y="20026"/>
                    </a:lnTo>
                    <a:lnTo>
                      <a:pt x="5986" y="20318"/>
                    </a:lnTo>
                    <a:lnTo>
                      <a:pt x="5694" y="20610"/>
                    </a:lnTo>
                    <a:lnTo>
                      <a:pt x="5500" y="20804"/>
                    </a:lnTo>
                    <a:lnTo>
                      <a:pt x="5281" y="20999"/>
                    </a:lnTo>
                    <a:lnTo>
                      <a:pt x="5110" y="21242"/>
                    </a:lnTo>
                    <a:lnTo>
                      <a:pt x="5037" y="21364"/>
                    </a:lnTo>
                    <a:lnTo>
                      <a:pt x="4989" y="21486"/>
                    </a:lnTo>
                    <a:lnTo>
                      <a:pt x="4575" y="21510"/>
                    </a:lnTo>
                    <a:lnTo>
                      <a:pt x="3845" y="21510"/>
                    </a:lnTo>
                    <a:lnTo>
                      <a:pt x="3139" y="21486"/>
                    </a:lnTo>
                    <a:lnTo>
                      <a:pt x="3237" y="21437"/>
                    </a:lnTo>
                    <a:lnTo>
                      <a:pt x="3334" y="21388"/>
                    </a:lnTo>
                    <a:lnTo>
                      <a:pt x="3529" y="21242"/>
                    </a:lnTo>
                    <a:lnTo>
                      <a:pt x="3796" y="20999"/>
                    </a:lnTo>
                    <a:lnTo>
                      <a:pt x="4161" y="20683"/>
                    </a:lnTo>
                    <a:lnTo>
                      <a:pt x="4526" y="20342"/>
                    </a:lnTo>
                    <a:lnTo>
                      <a:pt x="4745" y="20123"/>
                    </a:lnTo>
                    <a:lnTo>
                      <a:pt x="4843" y="20026"/>
                    </a:lnTo>
                    <a:lnTo>
                      <a:pt x="4916" y="19904"/>
                    </a:lnTo>
                    <a:close/>
                    <a:moveTo>
                      <a:pt x="6132" y="0"/>
                    </a:moveTo>
                    <a:lnTo>
                      <a:pt x="6059" y="49"/>
                    </a:lnTo>
                    <a:lnTo>
                      <a:pt x="6011" y="98"/>
                    </a:lnTo>
                    <a:lnTo>
                      <a:pt x="5986" y="146"/>
                    </a:lnTo>
                    <a:lnTo>
                      <a:pt x="5938" y="317"/>
                    </a:lnTo>
                    <a:lnTo>
                      <a:pt x="5913" y="487"/>
                    </a:lnTo>
                    <a:lnTo>
                      <a:pt x="5938" y="828"/>
                    </a:lnTo>
                    <a:lnTo>
                      <a:pt x="5913" y="1047"/>
                    </a:lnTo>
                    <a:lnTo>
                      <a:pt x="5913" y="1241"/>
                    </a:lnTo>
                    <a:lnTo>
                      <a:pt x="4745" y="1266"/>
                    </a:lnTo>
                    <a:lnTo>
                      <a:pt x="2969" y="1266"/>
                    </a:lnTo>
                    <a:lnTo>
                      <a:pt x="2945" y="1144"/>
                    </a:lnTo>
                    <a:lnTo>
                      <a:pt x="2945" y="901"/>
                    </a:lnTo>
                    <a:lnTo>
                      <a:pt x="2945" y="633"/>
                    </a:lnTo>
                    <a:lnTo>
                      <a:pt x="2945" y="365"/>
                    </a:lnTo>
                    <a:lnTo>
                      <a:pt x="2920" y="122"/>
                    </a:lnTo>
                    <a:lnTo>
                      <a:pt x="2896" y="73"/>
                    </a:lnTo>
                    <a:lnTo>
                      <a:pt x="2847" y="25"/>
                    </a:lnTo>
                    <a:lnTo>
                      <a:pt x="2799" y="25"/>
                    </a:lnTo>
                    <a:lnTo>
                      <a:pt x="2726" y="49"/>
                    </a:lnTo>
                    <a:lnTo>
                      <a:pt x="2653" y="122"/>
                    </a:lnTo>
                    <a:lnTo>
                      <a:pt x="2580" y="219"/>
                    </a:lnTo>
                    <a:lnTo>
                      <a:pt x="2531" y="317"/>
                    </a:lnTo>
                    <a:lnTo>
                      <a:pt x="2507" y="438"/>
                    </a:lnTo>
                    <a:lnTo>
                      <a:pt x="2482" y="682"/>
                    </a:lnTo>
                    <a:lnTo>
                      <a:pt x="2482" y="925"/>
                    </a:lnTo>
                    <a:lnTo>
                      <a:pt x="2482" y="1266"/>
                    </a:lnTo>
                    <a:lnTo>
                      <a:pt x="877" y="1266"/>
                    </a:lnTo>
                    <a:lnTo>
                      <a:pt x="366" y="1339"/>
                    </a:lnTo>
                    <a:lnTo>
                      <a:pt x="317" y="1363"/>
                    </a:lnTo>
                    <a:lnTo>
                      <a:pt x="268" y="1387"/>
                    </a:lnTo>
                    <a:lnTo>
                      <a:pt x="244" y="1460"/>
                    </a:lnTo>
                    <a:lnTo>
                      <a:pt x="195" y="1485"/>
                    </a:lnTo>
                    <a:lnTo>
                      <a:pt x="171" y="1558"/>
                    </a:lnTo>
                    <a:lnTo>
                      <a:pt x="98" y="2069"/>
                    </a:lnTo>
                    <a:lnTo>
                      <a:pt x="49" y="2628"/>
                    </a:lnTo>
                    <a:lnTo>
                      <a:pt x="25" y="3164"/>
                    </a:lnTo>
                    <a:lnTo>
                      <a:pt x="25" y="3723"/>
                    </a:lnTo>
                    <a:lnTo>
                      <a:pt x="49" y="4818"/>
                    </a:lnTo>
                    <a:lnTo>
                      <a:pt x="98" y="5913"/>
                    </a:lnTo>
                    <a:lnTo>
                      <a:pt x="171" y="8273"/>
                    </a:lnTo>
                    <a:lnTo>
                      <a:pt x="171" y="9441"/>
                    </a:lnTo>
                    <a:lnTo>
                      <a:pt x="147" y="10634"/>
                    </a:lnTo>
                    <a:lnTo>
                      <a:pt x="98" y="11777"/>
                    </a:lnTo>
                    <a:lnTo>
                      <a:pt x="25" y="12921"/>
                    </a:lnTo>
                    <a:lnTo>
                      <a:pt x="1" y="14064"/>
                    </a:lnTo>
                    <a:lnTo>
                      <a:pt x="1" y="14624"/>
                    </a:lnTo>
                    <a:lnTo>
                      <a:pt x="49" y="15208"/>
                    </a:lnTo>
                    <a:lnTo>
                      <a:pt x="49" y="15743"/>
                    </a:lnTo>
                    <a:lnTo>
                      <a:pt x="49" y="16279"/>
                    </a:lnTo>
                    <a:lnTo>
                      <a:pt x="25" y="17398"/>
                    </a:lnTo>
                    <a:lnTo>
                      <a:pt x="25" y="17933"/>
                    </a:lnTo>
                    <a:lnTo>
                      <a:pt x="49" y="18493"/>
                    </a:lnTo>
                    <a:lnTo>
                      <a:pt x="98" y="19028"/>
                    </a:lnTo>
                    <a:lnTo>
                      <a:pt x="195" y="19564"/>
                    </a:lnTo>
                    <a:lnTo>
                      <a:pt x="244" y="19661"/>
                    </a:lnTo>
                    <a:lnTo>
                      <a:pt x="293" y="19710"/>
                    </a:lnTo>
                    <a:lnTo>
                      <a:pt x="390" y="19734"/>
                    </a:lnTo>
                    <a:lnTo>
                      <a:pt x="487" y="19758"/>
                    </a:lnTo>
                    <a:lnTo>
                      <a:pt x="585" y="19856"/>
                    </a:lnTo>
                    <a:lnTo>
                      <a:pt x="682" y="19904"/>
                    </a:lnTo>
                    <a:lnTo>
                      <a:pt x="804" y="19953"/>
                    </a:lnTo>
                    <a:lnTo>
                      <a:pt x="950" y="19977"/>
                    </a:lnTo>
                    <a:lnTo>
                      <a:pt x="1485" y="19977"/>
                    </a:lnTo>
                    <a:lnTo>
                      <a:pt x="1485" y="20342"/>
                    </a:lnTo>
                    <a:lnTo>
                      <a:pt x="1485" y="20634"/>
                    </a:lnTo>
                    <a:lnTo>
                      <a:pt x="1509" y="20950"/>
                    </a:lnTo>
                    <a:lnTo>
                      <a:pt x="1558" y="21534"/>
                    </a:lnTo>
                    <a:lnTo>
                      <a:pt x="1558" y="21607"/>
                    </a:lnTo>
                    <a:lnTo>
                      <a:pt x="1582" y="21705"/>
                    </a:lnTo>
                    <a:lnTo>
                      <a:pt x="1655" y="21753"/>
                    </a:lnTo>
                    <a:lnTo>
                      <a:pt x="1728" y="21802"/>
                    </a:lnTo>
                    <a:lnTo>
                      <a:pt x="1898" y="21802"/>
                    </a:lnTo>
                    <a:lnTo>
                      <a:pt x="1971" y="21778"/>
                    </a:lnTo>
                    <a:lnTo>
                      <a:pt x="2385" y="21851"/>
                    </a:lnTo>
                    <a:lnTo>
                      <a:pt x="2799" y="21899"/>
                    </a:lnTo>
                    <a:lnTo>
                      <a:pt x="3626" y="21948"/>
                    </a:lnTo>
                    <a:lnTo>
                      <a:pt x="4478" y="21948"/>
                    </a:lnTo>
                    <a:lnTo>
                      <a:pt x="5305" y="21924"/>
                    </a:lnTo>
                    <a:lnTo>
                      <a:pt x="7008" y="21826"/>
                    </a:lnTo>
                    <a:lnTo>
                      <a:pt x="7836" y="21778"/>
                    </a:lnTo>
                    <a:lnTo>
                      <a:pt x="8687" y="21753"/>
                    </a:lnTo>
                    <a:lnTo>
                      <a:pt x="9515" y="21729"/>
                    </a:lnTo>
                    <a:lnTo>
                      <a:pt x="10342" y="21753"/>
                    </a:lnTo>
                    <a:lnTo>
                      <a:pt x="12021" y="21778"/>
                    </a:lnTo>
                    <a:lnTo>
                      <a:pt x="13700" y="21778"/>
                    </a:lnTo>
                    <a:lnTo>
                      <a:pt x="14527" y="21753"/>
                    </a:lnTo>
                    <a:lnTo>
                      <a:pt x="15354" y="21680"/>
                    </a:lnTo>
                    <a:lnTo>
                      <a:pt x="15427" y="21705"/>
                    </a:lnTo>
                    <a:lnTo>
                      <a:pt x="15500" y="21680"/>
                    </a:lnTo>
                    <a:lnTo>
                      <a:pt x="16425" y="21583"/>
                    </a:lnTo>
                    <a:lnTo>
                      <a:pt x="16498" y="21559"/>
                    </a:lnTo>
                    <a:lnTo>
                      <a:pt x="16620" y="21607"/>
                    </a:lnTo>
                    <a:lnTo>
                      <a:pt x="16717" y="21607"/>
                    </a:lnTo>
                    <a:lnTo>
                      <a:pt x="16766" y="21583"/>
                    </a:lnTo>
                    <a:lnTo>
                      <a:pt x="16814" y="21534"/>
                    </a:lnTo>
                    <a:lnTo>
                      <a:pt x="16863" y="21486"/>
                    </a:lnTo>
                    <a:lnTo>
                      <a:pt x="16863" y="21413"/>
                    </a:lnTo>
                    <a:lnTo>
                      <a:pt x="16936" y="20902"/>
                    </a:lnTo>
                    <a:lnTo>
                      <a:pt x="16985" y="20391"/>
                    </a:lnTo>
                    <a:lnTo>
                      <a:pt x="16985" y="19880"/>
                    </a:lnTo>
                    <a:lnTo>
                      <a:pt x="16985" y="19369"/>
                    </a:lnTo>
                    <a:lnTo>
                      <a:pt x="16936" y="18323"/>
                    </a:lnTo>
                    <a:lnTo>
                      <a:pt x="16936" y="17812"/>
                    </a:lnTo>
                    <a:lnTo>
                      <a:pt x="16936" y="17301"/>
                    </a:lnTo>
                    <a:lnTo>
                      <a:pt x="17009" y="14867"/>
                    </a:lnTo>
                    <a:lnTo>
                      <a:pt x="17033" y="13651"/>
                    </a:lnTo>
                    <a:lnTo>
                      <a:pt x="17033" y="12458"/>
                    </a:lnTo>
                    <a:lnTo>
                      <a:pt x="17058" y="10025"/>
                    </a:lnTo>
                    <a:lnTo>
                      <a:pt x="17082" y="8809"/>
                    </a:lnTo>
                    <a:lnTo>
                      <a:pt x="17082" y="7592"/>
                    </a:lnTo>
                    <a:lnTo>
                      <a:pt x="17082" y="6984"/>
                    </a:lnTo>
                    <a:lnTo>
                      <a:pt x="17082" y="6375"/>
                    </a:lnTo>
                    <a:lnTo>
                      <a:pt x="17106" y="5791"/>
                    </a:lnTo>
                    <a:lnTo>
                      <a:pt x="17082" y="5183"/>
                    </a:lnTo>
                    <a:lnTo>
                      <a:pt x="17033" y="4696"/>
                    </a:lnTo>
                    <a:lnTo>
                      <a:pt x="16960" y="4210"/>
                    </a:lnTo>
                    <a:lnTo>
                      <a:pt x="16766" y="3237"/>
                    </a:lnTo>
                    <a:lnTo>
                      <a:pt x="16839" y="3115"/>
                    </a:lnTo>
                    <a:lnTo>
                      <a:pt x="16839" y="2993"/>
                    </a:lnTo>
                    <a:lnTo>
                      <a:pt x="16814" y="2945"/>
                    </a:lnTo>
                    <a:lnTo>
                      <a:pt x="16790" y="2896"/>
                    </a:lnTo>
                    <a:lnTo>
                      <a:pt x="16717" y="2847"/>
                    </a:lnTo>
                    <a:lnTo>
                      <a:pt x="16644" y="2847"/>
                    </a:lnTo>
                    <a:lnTo>
                      <a:pt x="16157" y="2774"/>
                    </a:lnTo>
                    <a:lnTo>
                      <a:pt x="15865" y="2774"/>
                    </a:lnTo>
                    <a:lnTo>
                      <a:pt x="15622" y="2799"/>
                    </a:lnTo>
                    <a:lnTo>
                      <a:pt x="15598" y="2434"/>
                    </a:lnTo>
                    <a:lnTo>
                      <a:pt x="15549" y="2069"/>
                    </a:lnTo>
                    <a:lnTo>
                      <a:pt x="15500" y="1898"/>
                    </a:lnTo>
                    <a:lnTo>
                      <a:pt x="15452" y="1728"/>
                    </a:lnTo>
                    <a:lnTo>
                      <a:pt x="15403" y="1582"/>
                    </a:lnTo>
                    <a:lnTo>
                      <a:pt x="15306" y="1436"/>
                    </a:lnTo>
                    <a:lnTo>
                      <a:pt x="15306" y="1339"/>
                    </a:lnTo>
                    <a:lnTo>
                      <a:pt x="15233" y="1241"/>
                    </a:lnTo>
                    <a:lnTo>
                      <a:pt x="15160" y="1193"/>
                    </a:lnTo>
                    <a:lnTo>
                      <a:pt x="15087" y="1144"/>
                    </a:lnTo>
                    <a:lnTo>
                      <a:pt x="14892" y="1095"/>
                    </a:lnTo>
                    <a:lnTo>
                      <a:pt x="13262" y="1095"/>
                    </a:lnTo>
                    <a:lnTo>
                      <a:pt x="13018" y="1120"/>
                    </a:lnTo>
                    <a:lnTo>
                      <a:pt x="13043" y="560"/>
                    </a:lnTo>
                    <a:lnTo>
                      <a:pt x="13043" y="268"/>
                    </a:lnTo>
                    <a:lnTo>
                      <a:pt x="13018" y="146"/>
                    </a:lnTo>
                    <a:lnTo>
                      <a:pt x="12970" y="25"/>
                    </a:lnTo>
                    <a:lnTo>
                      <a:pt x="12945" y="0"/>
                    </a:lnTo>
                    <a:lnTo>
                      <a:pt x="12897" y="0"/>
                    </a:lnTo>
                    <a:lnTo>
                      <a:pt x="12799" y="98"/>
                    </a:lnTo>
                    <a:lnTo>
                      <a:pt x="12702" y="219"/>
                    </a:lnTo>
                    <a:lnTo>
                      <a:pt x="12653" y="341"/>
                    </a:lnTo>
                    <a:lnTo>
                      <a:pt x="12605" y="463"/>
                    </a:lnTo>
                    <a:lnTo>
                      <a:pt x="12556" y="755"/>
                    </a:lnTo>
                    <a:lnTo>
                      <a:pt x="12556" y="1047"/>
                    </a:lnTo>
                    <a:lnTo>
                      <a:pt x="12532" y="1120"/>
                    </a:lnTo>
                    <a:lnTo>
                      <a:pt x="11145" y="1144"/>
                    </a:lnTo>
                    <a:lnTo>
                      <a:pt x="9734" y="1168"/>
                    </a:lnTo>
                    <a:lnTo>
                      <a:pt x="9734" y="195"/>
                    </a:lnTo>
                    <a:lnTo>
                      <a:pt x="9734" y="146"/>
                    </a:lnTo>
                    <a:lnTo>
                      <a:pt x="9709" y="98"/>
                    </a:lnTo>
                    <a:lnTo>
                      <a:pt x="9636" y="25"/>
                    </a:lnTo>
                    <a:lnTo>
                      <a:pt x="9466" y="25"/>
                    </a:lnTo>
                    <a:lnTo>
                      <a:pt x="9417" y="73"/>
                    </a:lnTo>
                    <a:lnTo>
                      <a:pt x="9344" y="171"/>
                    </a:lnTo>
                    <a:lnTo>
                      <a:pt x="9296" y="317"/>
                    </a:lnTo>
                    <a:lnTo>
                      <a:pt x="9247" y="438"/>
                    </a:lnTo>
                    <a:lnTo>
                      <a:pt x="9223" y="609"/>
                    </a:lnTo>
                    <a:lnTo>
                      <a:pt x="9198" y="901"/>
                    </a:lnTo>
                    <a:lnTo>
                      <a:pt x="9198" y="1193"/>
                    </a:lnTo>
                    <a:lnTo>
                      <a:pt x="9150" y="1193"/>
                    </a:lnTo>
                    <a:lnTo>
                      <a:pt x="7811" y="1217"/>
                    </a:lnTo>
                    <a:lnTo>
                      <a:pt x="6449" y="1241"/>
                    </a:lnTo>
                    <a:lnTo>
                      <a:pt x="6449" y="706"/>
                    </a:lnTo>
                    <a:lnTo>
                      <a:pt x="6424" y="414"/>
                    </a:lnTo>
                    <a:lnTo>
                      <a:pt x="6376" y="146"/>
                    </a:lnTo>
                    <a:lnTo>
                      <a:pt x="6351" y="73"/>
                    </a:lnTo>
                    <a:lnTo>
                      <a:pt x="6303" y="25"/>
                    </a:lnTo>
                    <a:lnTo>
                      <a:pt x="6254" y="0"/>
                    </a:lnTo>
                    <a:close/>
                  </a:path>
                </a:pathLst>
              </a:custGeom>
              <a:solidFill>
                <a:srgbClr val="4578C3"/>
              </a:solidFill>
              <a:ln>
                <a:solidFill>
                  <a:srgbClr val="6E96D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solidFill>
                    <a:srgbClr val="739AD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014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6" y="908774"/>
            <a:ext cx="6792370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9560" t="7785" b="64063"/>
          <a:stretch/>
        </p:blipFill>
        <p:spPr>
          <a:xfrm>
            <a:off x="5723383" y="1160774"/>
            <a:ext cx="2953073" cy="2203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r>
              <a:rPr lang="en-US" altLang="zh-TW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23528" y="1779662"/>
            <a:ext cx="1440160" cy="1368152"/>
            <a:chOff x="323528" y="1779662"/>
            <a:chExt cx="1440160" cy="136815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37" y="1779662"/>
              <a:ext cx="789743" cy="789743"/>
            </a:xfrm>
            <a:prstGeom prst="rect">
              <a:avLst/>
            </a:prstGeom>
          </p:spPr>
        </p:pic>
        <p:sp>
          <p:nvSpPr>
            <p:cNvPr id="12" name="Google Shape;65;p13"/>
            <p:cNvSpPr txBox="1">
              <a:spLocks/>
            </p:cNvSpPr>
            <p:nvPr/>
          </p:nvSpPr>
          <p:spPr>
            <a:xfrm>
              <a:off x="323528" y="2551098"/>
              <a:ext cx="1440160" cy="596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DED4"/>
                </a:buClr>
                <a:buSzPts val="4800"/>
                <a:buFont typeface="Amatic SC"/>
                <a:buNone/>
                <a:defRPr sz="4800" b="1" i="0" u="none" strike="noStrike" cap="none">
                  <a:solidFill>
                    <a:srgbClr val="ADDED4"/>
                  </a:solidFill>
                  <a:latin typeface="Amatic SC"/>
                  <a:ea typeface="Amatic SC"/>
                  <a:cs typeface="Amatic SC"/>
                  <a:sym typeface="Amatic SC"/>
                </a:defRPr>
              </a:lvl9pPr>
            </a:lstStyle>
            <a:p>
              <a:r>
                <a:rPr lang="zh-TW" altLang="en-US" sz="2200" dirty="0" smtClean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</a:t>
              </a:r>
              <a:r>
                <a:rPr lang="zh-TW" altLang="en-US" sz="2200" dirty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者</a:t>
              </a:r>
              <a:endParaRPr lang="zh-TW" altLang="en-US" sz="22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7" y="2237423"/>
            <a:ext cx="388671" cy="3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78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89" y="908776"/>
            <a:ext cx="6792367" cy="3679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群組 16"/>
          <p:cNvGrpSpPr/>
          <p:nvPr/>
        </p:nvGrpSpPr>
        <p:grpSpPr>
          <a:xfrm>
            <a:off x="323528" y="1923678"/>
            <a:ext cx="1440160" cy="1224136"/>
            <a:chOff x="323528" y="1923678"/>
            <a:chExt cx="1440160" cy="1224136"/>
          </a:xfrm>
        </p:grpSpPr>
        <p:grpSp>
          <p:nvGrpSpPr>
            <p:cNvPr id="20" name="群組 19"/>
            <p:cNvGrpSpPr/>
            <p:nvPr/>
          </p:nvGrpSpPr>
          <p:grpSpPr>
            <a:xfrm>
              <a:off x="323528" y="1923678"/>
              <a:ext cx="1440160" cy="1224136"/>
              <a:chOff x="323528" y="1923678"/>
              <a:chExt cx="1440160" cy="1224136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45" y="1923678"/>
                <a:ext cx="645727" cy="645727"/>
              </a:xfrm>
              <a:prstGeom prst="rect">
                <a:avLst/>
              </a:prstGeom>
            </p:spPr>
          </p:pic>
          <p:sp>
            <p:nvSpPr>
              <p:cNvPr id="26" name="Google Shape;65;p13"/>
              <p:cNvSpPr txBox="1">
                <a:spLocks/>
              </p:cNvSpPr>
              <p:nvPr/>
            </p:nvSpPr>
            <p:spPr>
              <a:xfrm>
                <a:off x="323528" y="2551098"/>
                <a:ext cx="1440160" cy="596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9pPr>
              </a:lstStyle>
              <a:p>
                <a:r>
                  <a:rPr lang="zh-TW" altLang="en-US" sz="2200" dirty="0" smtClean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討論版</a:t>
                </a:r>
                <a:endParaRPr lang="zh-TW" altLang="en-US" sz="2200" dirty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759180" y="2211710"/>
              <a:ext cx="719568" cy="414384"/>
              <a:chOff x="759180" y="2211710"/>
              <a:chExt cx="719568" cy="414384"/>
            </a:xfrm>
          </p:grpSpPr>
          <p:sp>
            <p:nvSpPr>
              <p:cNvPr id="22" name="橢圓 21"/>
              <p:cNvSpPr/>
              <p:nvPr/>
            </p:nvSpPr>
            <p:spPr>
              <a:xfrm>
                <a:off x="759180" y="2211710"/>
                <a:ext cx="356436" cy="216024"/>
              </a:xfrm>
              <a:prstGeom prst="ellipse">
                <a:avLst/>
              </a:prstGeom>
              <a:solidFill>
                <a:srgbClr val="CAE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心形 22"/>
              <p:cNvSpPr/>
              <p:nvPr/>
            </p:nvSpPr>
            <p:spPr>
              <a:xfrm>
                <a:off x="820092" y="2251775"/>
                <a:ext cx="234612" cy="175959"/>
              </a:xfrm>
              <a:prstGeom prst="heart">
                <a:avLst/>
              </a:prstGeom>
              <a:solidFill>
                <a:srgbClr val="FF3737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077" y="2237423"/>
                <a:ext cx="388671" cy="388671"/>
              </a:xfrm>
              <a:prstGeom prst="rect">
                <a:avLst/>
              </a:prstGeom>
            </p:spPr>
          </p:pic>
        </p:grpSp>
      </p:grpSp>
      <p:sp>
        <p:nvSpPr>
          <p:cNvPr id="2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r>
              <a:rPr lang="en-US" altLang="zh-TW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2163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7" y="908774"/>
            <a:ext cx="6792369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群組 20"/>
          <p:cNvGrpSpPr/>
          <p:nvPr/>
        </p:nvGrpSpPr>
        <p:grpSpPr>
          <a:xfrm>
            <a:off x="323528" y="1831903"/>
            <a:ext cx="1440160" cy="1315911"/>
            <a:chOff x="323528" y="1831903"/>
            <a:chExt cx="1440160" cy="1315911"/>
          </a:xfrm>
        </p:grpSpPr>
        <p:grpSp>
          <p:nvGrpSpPr>
            <p:cNvPr id="10" name="群組 9"/>
            <p:cNvGrpSpPr/>
            <p:nvPr/>
          </p:nvGrpSpPr>
          <p:grpSpPr>
            <a:xfrm>
              <a:off x="323528" y="1831903"/>
              <a:ext cx="1440160" cy="1315911"/>
              <a:chOff x="323528" y="1831903"/>
              <a:chExt cx="1440160" cy="1315911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323528" y="1939922"/>
                <a:ext cx="1440160" cy="1207892"/>
                <a:chOff x="323528" y="1939922"/>
                <a:chExt cx="1440160" cy="1207892"/>
              </a:xfrm>
            </p:grpSpPr>
            <p:pic>
              <p:nvPicPr>
                <p:cNvPr id="13" name="圖片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867" y="1939922"/>
                  <a:ext cx="629483" cy="629483"/>
                </a:xfrm>
                <a:prstGeom prst="rect">
                  <a:avLst/>
                </a:prstGeom>
              </p:spPr>
            </p:pic>
            <p:sp>
              <p:nvSpPr>
                <p:cNvPr id="14" name="Google Shape;65;p13"/>
                <p:cNvSpPr txBox="1">
                  <a:spLocks/>
                </p:cNvSpPr>
                <p:nvPr/>
              </p:nvSpPr>
              <p:spPr>
                <a:xfrm>
                  <a:off x="323528" y="2551098"/>
                  <a:ext cx="1440160" cy="5967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9pPr>
                </a:lstStyle>
                <a:p>
                  <a:r>
                    <a:rPr lang="zh-TW" altLang="en-US" sz="2200" dirty="0" smtClean="0">
                      <a:solidFill>
                        <a:schemeClr val="bg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知識</a:t>
                  </a:r>
                  <a:endParaRPr lang="zh-TW" altLang="en-US" sz="2200" dirty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80" t="57196" r="7441" b="19925"/>
              <a:stretch/>
            </p:blipFill>
            <p:spPr>
              <a:xfrm rot="2700000">
                <a:off x="965968" y="1831903"/>
                <a:ext cx="144016" cy="144016"/>
              </a:xfrm>
              <a:prstGeom prst="snip2SameRect">
                <a:avLst>
                  <a:gd name="adj1" fmla="val 50000"/>
                  <a:gd name="adj2" fmla="val 0"/>
                </a:avLst>
              </a:prstGeom>
            </p:spPr>
          </p:pic>
        </p:grp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77" y="2237423"/>
              <a:ext cx="388671" cy="388671"/>
            </a:xfrm>
            <a:prstGeom prst="rect">
              <a:avLst/>
            </a:prstGeom>
          </p:spPr>
        </p:pic>
      </p:grpSp>
      <p:sp>
        <p:nvSpPr>
          <p:cNvPr id="15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r>
              <a:rPr lang="en-US" altLang="zh-TW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688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6" y="908774"/>
            <a:ext cx="6792370" cy="367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群組 15"/>
          <p:cNvGrpSpPr/>
          <p:nvPr/>
        </p:nvGrpSpPr>
        <p:grpSpPr>
          <a:xfrm>
            <a:off x="323528" y="1831903"/>
            <a:ext cx="1440160" cy="1315911"/>
            <a:chOff x="323528" y="1831903"/>
            <a:chExt cx="1440160" cy="1315911"/>
          </a:xfrm>
        </p:grpSpPr>
        <p:grpSp>
          <p:nvGrpSpPr>
            <p:cNvPr id="10" name="群組 9"/>
            <p:cNvGrpSpPr/>
            <p:nvPr/>
          </p:nvGrpSpPr>
          <p:grpSpPr>
            <a:xfrm>
              <a:off x="323528" y="1831903"/>
              <a:ext cx="1440160" cy="1315911"/>
              <a:chOff x="323528" y="1831903"/>
              <a:chExt cx="1440160" cy="1315911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323528" y="1939922"/>
                <a:ext cx="1440160" cy="1207892"/>
                <a:chOff x="323528" y="1939922"/>
                <a:chExt cx="1440160" cy="1207892"/>
              </a:xfrm>
            </p:grpSpPr>
            <p:pic>
              <p:nvPicPr>
                <p:cNvPr id="13" name="圖片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867" y="1939922"/>
                  <a:ext cx="629483" cy="629483"/>
                </a:xfrm>
                <a:prstGeom prst="rect">
                  <a:avLst/>
                </a:prstGeom>
              </p:spPr>
            </p:pic>
            <p:sp>
              <p:nvSpPr>
                <p:cNvPr id="14" name="Google Shape;65;p13"/>
                <p:cNvSpPr txBox="1">
                  <a:spLocks/>
                </p:cNvSpPr>
                <p:nvPr/>
              </p:nvSpPr>
              <p:spPr>
                <a:xfrm>
                  <a:off x="323528" y="2551098"/>
                  <a:ext cx="1440160" cy="5967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9pPr>
                </a:lstStyle>
                <a:p>
                  <a:r>
                    <a:rPr lang="zh-TW" altLang="en-US" sz="2200" dirty="0" smtClean="0">
                      <a:solidFill>
                        <a:schemeClr val="bg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知識</a:t>
                  </a:r>
                  <a:endParaRPr lang="zh-TW" altLang="en-US" sz="2200" dirty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80" t="57196" r="7441" b="19925"/>
              <a:stretch/>
            </p:blipFill>
            <p:spPr>
              <a:xfrm rot="2700000">
                <a:off x="965968" y="1831903"/>
                <a:ext cx="144016" cy="144016"/>
              </a:xfrm>
              <a:prstGeom prst="snip2SameRect">
                <a:avLst>
                  <a:gd name="adj1" fmla="val 50000"/>
                  <a:gd name="adj2" fmla="val 0"/>
                </a:avLst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77" y="2237423"/>
              <a:ext cx="388671" cy="388671"/>
            </a:xfrm>
            <a:prstGeom prst="rect">
              <a:avLst/>
            </a:prstGeom>
          </p:spPr>
        </p:pic>
      </p:grpSp>
      <p:sp>
        <p:nvSpPr>
          <p:cNvPr id="1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r>
              <a:rPr lang="en-US" altLang="zh-TW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6283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ADDED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b="1" dirty="0" smtClean="0">
                <a:solidFill>
                  <a:srgbClr val="ADDED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b="1" dirty="0">
              <a:solidFill>
                <a:srgbClr val="ADDED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8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DDE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04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簡介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 descr="D:\佑\專題\文件\截圖\imag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50" y="1838237"/>
            <a:ext cx="1584176" cy="1584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 descr="D:\佑\專題\文件\截圖\S__3195114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 b="3463"/>
          <a:stretch/>
        </p:blipFill>
        <p:spPr bwMode="auto">
          <a:xfrm>
            <a:off x="3689276" y="1035458"/>
            <a:ext cx="1659255" cy="3189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 descr="D:\佑\專題\文件\截圖\S__3195107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0"/>
          <a:stretch/>
        </p:blipFill>
        <p:spPr bwMode="auto">
          <a:xfrm>
            <a:off x="6401081" y="834228"/>
            <a:ext cx="1690370" cy="3592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3549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D:\佑\專題\文件\截圖\S__3195107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3" b="1980"/>
          <a:stretch/>
        </p:blipFill>
        <p:spPr bwMode="auto">
          <a:xfrm>
            <a:off x="604179" y="1995687"/>
            <a:ext cx="2044022" cy="1718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D:\佑\專題\文件\截圖\S__3195107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3" r="68613" b="27268"/>
          <a:stretch/>
        </p:blipFill>
        <p:spPr bwMode="auto">
          <a:xfrm>
            <a:off x="604179" y="1995687"/>
            <a:ext cx="696508" cy="65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3252380" y="1635646"/>
            <a:ext cx="2378772" cy="3096344"/>
            <a:chOff x="3724592" y="987574"/>
            <a:chExt cx="2378772" cy="30963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圖片 3" descr="D:\佑\專題\文件\截圖\S__3195110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5" t="5539" r="105" b="88922"/>
            <a:stretch/>
          </p:blipFill>
          <p:spPr bwMode="auto">
            <a:xfrm>
              <a:off x="3724592" y="987574"/>
              <a:ext cx="2378772" cy="288032"/>
            </a:xfrm>
            <a:prstGeom prst="rect">
              <a:avLst/>
            </a:prstGeom>
            <a:effectLst/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圖片 8" descr="D:\佑\專題\文件\截圖\S__3195110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31" b="4841"/>
            <a:stretch/>
          </p:blipFill>
          <p:spPr bwMode="auto">
            <a:xfrm>
              <a:off x="3724592" y="1254600"/>
              <a:ext cx="2378772" cy="2829318"/>
            </a:xfrm>
            <a:prstGeom prst="rect">
              <a:avLst/>
            </a:prstGeom>
            <a:effectLst/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6235331" y="411510"/>
            <a:ext cx="2304489" cy="4320480"/>
            <a:chOff x="5807312" y="480170"/>
            <a:chExt cx="2378772" cy="44597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圖片 11" descr="D:\佑\專題\文件\截圖\S__3195110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5" t="5539" r="105" b="88922"/>
            <a:stretch/>
          </p:blipFill>
          <p:spPr bwMode="auto">
            <a:xfrm>
              <a:off x="5807312" y="480170"/>
              <a:ext cx="2378772" cy="288032"/>
            </a:xfrm>
            <a:prstGeom prst="rect">
              <a:avLst/>
            </a:prstGeom>
            <a:effectLst/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圖片 4" descr="D:\佑\專題\文件\截圖\S__3195111.png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0" b="4897"/>
            <a:stretch/>
          </p:blipFill>
          <p:spPr bwMode="auto">
            <a:xfrm>
              <a:off x="5809910" y="717846"/>
              <a:ext cx="2373575" cy="4222070"/>
            </a:xfrm>
            <a:prstGeom prst="rect">
              <a:avLst/>
            </a:prstGeom>
            <a:effectLst/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6" name="橢圓 15"/>
          <p:cNvSpPr/>
          <p:nvPr/>
        </p:nvSpPr>
        <p:spPr>
          <a:xfrm>
            <a:off x="4437003" y="2398845"/>
            <a:ext cx="672895" cy="576064"/>
          </a:xfrm>
          <a:prstGeom prst="ellipse">
            <a:avLst/>
          </a:prstGeom>
          <a:noFill/>
          <a:ln w="38100">
            <a:solidFill>
              <a:srgbClr val="FF6D6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563401" y="1131590"/>
            <a:ext cx="672895" cy="576064"/>
          </a:xfrm>
          <a:prstGeom prst="ellipse">
            <a:avLst/>
          </a:prstGeom>
          <a:noFill/>
          <a:ln w="38100">
            <a:solidFill>
              <a:srgbClr val="FF6D6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簡介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2672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D:\佑\專題\文件\截圖\S__3195107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3" b="1980"/>
          <a:stretch/>
        </p:blipFill>
        <p:spPr bwMode="auto">
          <a:xfrm>
            <a:off x="604179" y="1995687"/>
            <a:ext cx="2044022" cy="1718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D:\佑\專題\文件\截圖\S__319511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6"/>
          <a:stretch/>
        </p:blipFill>
        <p:spPr bwMode="auto">
          <a:xfrm>
            <a:off x="6403303" y="411750"/>
            <a:ext cx="1932574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 descr="D:\佑\專題\文件\截圖\S__3195115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6"/>
          <a:stretch/>
        </p:blipFill>
        <p:spPr bwMode="auto">
          <a:xfrm>
            <a:off x="3923928" y="411750"/>
            <a:ext cx="1932574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D:\佑\專題\文件\截圖\S__319510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9" t="58432" r="36657" b="26960"/>
          <a:stretch/>
        </p:blipFill>
        <p:spPr bwMode="auto">
          <a:xfrm>
            <a:off x="1331640" y="1995687"/>
            <a:ext cx="648072" cy="655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橢圓 9"/>
          <p:cNvSpPr/>
          <p:nvPr/>
        </p:nvSpPr>
        <p:spPr>
          <a:xfrm>
            <a:off x="4835209" y="1203598"/>
            <a:ext cx="672895" cy="576064"/>
          </a:xfrm>
          <a:prstGeom prst="ellipse">
            <a:avLst/>
          </a:prstGeom>
          <a:noFill/>
          <a:ln w="38100">
            <a:solidFill>
              <a:srgbClr val="FF6D6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6635409" y="1203598"/>
            <a:ext cx="672895" cy="576064"/>
          </a:xfrm>
          <a:prstGeom prst="ellipse">
            <a:avLst/>
          </a:prstGeom>
          <a:noFill/>
          <a:ln w="38100">
            <a:solidFill>
              <a:srgbClr val="FF6D6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簡介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805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佑\專題\文件\截圖\S__31951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0"/>
          <a:stretch/>
        </p:blipFill>
        <p:spPr bwMode="auto">
          <a:xfrm>
            <a:off x="3907301" y="411750"/>
            <a:ext cx="2032851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D:\佑\專題\文件\截圖\S__319510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5"/>
          <a:stretch/>
        </p:blipFill>
        <p:spPr bwMode="auto">
          <a:xfrm>
            <a:off x="6354045" y="411750"/>
            <a:ext cx="2034379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橢圓 6"/>
          <p:cNvSpPr/>
          <p:nvPr/>
        </p:nvSpPr>
        <p:spPr>
          <a:xfrm>
            <a:off x="4163441" y="1707655"/>
            <a:ext cx="672895" cy="576064"/>
          </a:xfrm>
          <a:prstGeom prst="ellipse">
            <a:avLst/>
          </a:prstGeom>
          <a:noFill/>
          <a:ln w="38100">
            <a:solidFill>
              <a:srgbClr val="FF6D6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7320999" y="1779662"/>
            <a:ext cx="672895" cy="576064"/>
          </a:xfrm>
          <a:prstGeom prst="ellipse">
            <a:avLst/>
          </a:prstGeom>
          <a:noFill/>
          <a:ln w="38100">
            <a:solidFill>
              <a:srgbClr val="FF6D6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 descr="D:\佑\專題\文件\截圖\S__3195107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3" b="1980"/>
          <a:stretch/>
        </p:blipFill>
        <p:spPr bwMode="auto">
          <a:xfrm>
            <a:off x="604179" y="1995687"/>
            <a:ext cx="2044022" cy="1718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 descr="D:\佑\專題\文件\截圖\S__319510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9" t="58432" r="2247" b="26960"/>
          <a:stretch/>
        </p:blipFill>
        <p:spPr bwMode="auto">
          <a:xfrm>
            <a:off x="1979712" y="1995687"/>
            <a:ext cx="648072" cy="655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簡介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3497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39"/>
          <p:cNvSpPr/>
          <p:nvPr/>
        </p:nvSpPr>
        <p:spPr>
          <a:xfrm flipH="1">
            <a:off x="4139952" y="1275606"/>
            <a:ext cx="792085" cy="68182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ADDED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  <p:sp>
        <p:nvSpPr>
          <p:cNvPr id="8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dirty="0" smtClean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商業模式分析</a:t>
            </a:r>
            <a:endParaRPr lang="zh-TW" altLang="en-US" dirty="0"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b="1" dirty="0" smtClean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許佑綺 報告</a:t>
            </a:r>
            <a:endParaRPr lang="zh-TW" altLang="en-US" b="1" dirty="0"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sp>
        <p:nvSpPr>
          <p:cNvPr id="10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9E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533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BCBD3"/>
                </a:solidFill>
              </a:ln>
              <a:solidFill>
                <a:srgbClr val="C7C7C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7C7C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8" name="Google Shape;348;p39"/>
          <p:cNvSpPr/>
          <p:nvPr/>
        </p:nvSpPr>
        <p:spPr>
          <a:xfrm>
            <a:off x="4157208" y="1177925"/>
            <a:ext cx="774832" cy="720082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CBCB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CBCBD3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  <p:sp>
        <p:nvSpPr>
          <p:cNvPr id="10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899592" y="374595"/>
            <a:ext cx="7164878" cy="4373364"/>
            <a:chOff x="983690" y="224678"/>
            <a:chExt cx="10377088" cy="633406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6" y="224678"/>
              <a:ext cx="9508274" cy="633406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338350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合作夥伴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42458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關鍵活動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04014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價值主張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65571" y="35714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顧客關</a:t>
              </a:r>
              <a:r>
                <a:rPr lang="zh-TW" altLang="en-US" sz="1800" b="1" dirty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968690" y="356834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目標客群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59578" y="2851247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關鍵資</a:t>
              </a:r>
              <a:r>
                <a:rPr lang="zh-TW" altLang="en-US" sz="1800" b="1" dirty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源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339396" y="2851247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通路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60226" y="512531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收入來源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797" y="2016059"/>
              <a:ext cx="2415399" cy="2421140"/>
            </a:xfrm>
            <a:prstGeom prst="rect">
              <a:avLst/>
            </a:prstGeom>
            <a:effectLst>
              <a:outerShdw blurRad="127000" dist="38100" dir="5400000" sx="102000" sy="102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矩形 17"/>
            <p:cNvSpPr/>
            <p:nvPr/>
          </p:nvSpPr>
          <p:spPr>
            <a:xfrm>
              <a:off x="1471355" y="936913"/>
              <a:ext cx="1208665" cy="8469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醫生</a:t>
              </a:r>
              <a:endParaRPr lang="en-US" altLang="zh-TW" sz="1600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衛生署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778611" y="1016287"/>
              <a:ext cx="1864881" cy="106982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紀錄育兒生活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吸收知識</a:t>
              </a:r>
              <a:endParaRPr lang="en-US" altLang="zh-TW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相互交流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598555" y="1016287"/>
              <a:ext cx="2640209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提供更便利的平台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代替筆記本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855821" y="3375200"/>
              <a:ext cx="1830384" cy="169389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網路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軟硬體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客戶數據庫</a:t>
              </a:r>
              <a:endParaRPr lang="en-US" altLang="zh-TW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專站開發人</a:t>
              </a:r>
              <a:r>
                <a:rPr lang="zh-TW" altLang="en-US" b="1" cap="none" spc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263746" y="936913"/>
              <a:ext cx="1576180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使用者回饋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系統改</a:t>
              </a:r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善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38516" y="967741"/>
              <a:ext cx="1828491" cy="106982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孕婦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新生兒父母</a:t>
              </a:r>
              <a:endParaRPr lang="en-US" altLang="zh-TW" b="1" cap="none" spc="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幼童</a:t>
              </a:r>
              <a:r>
                <a:rPr lang="zh-TW" altLang="en-US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父母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371904" y="3663566"/>
              <a:ext cx="1450372" cy="757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TW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</a:p>
            <a:p>
              <a:pPr algn="ctr"/>
              <a:r>
                <a:rPr lang="en-US" altLang="zh-TW" b="1" dirty="0" err="1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LineBOT</a:t>
              </a:r>
              <a:endParaRPr lang="zh-TW" altLang="en-US" b="1" cap="none" spc="0" dirty="0">
                <a:solidFill>
                  <a:schemeClr val="accent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960226" y="5583976"/>
              <a:ext cx="4128012" cy="49033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免費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(Free)</a:t>
              </a: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1" r="14884"/>
            <a:stretch/>
          </p:blipFill>
          <p:spPr>
            <a:xfrm>
              <a:off x="9215351" y="2161095"/>
              <a:ext cx="2145427" cy="302577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0" r="18490"/>
            <a:stretch/>
          </p:blipFill>
          <p:spPr>
            <a:xfrm flipH="1">
              <a:off x="983690" y="1977407"/>
              <a:ext cx="1144145" cy="3202419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774" y="3401771"/>
              <a:ext cx="706986" cy="578957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">
              <a:off x="3725544" y="1792874"/>
              <a:ext cx="963956" cy="94451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1338350" y="5603909"/>
              <a:ext cx="3905404" cy="49033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架設平台的</a:t>
              </a:r>
              <a:r>
                <a:rPr lang="zh-TW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</a:t>
              </a: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力</a:t>
              </a:r>
              <a:r>
                <a:rPr lang="zh-TW" altLang="en-US" sz="1600" b="1" cap="none" spc="0" dirty="0" smtClean="0">
                  <a:solidFill>
                    <a:schemeClr val="accent1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、時間成本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38350" y="5125311"/>
              <a:ext cx="1629294" cy="5349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1800" b="1" dirty="0" smtClean="0">
                  <a:ln w="3175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成本結構</a:t>
              </a:r>
              <a:endParaRPr lang="zh-TW" altLang="en-US" sz="1800" b="1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0383" y="4454058"/>
              <a:ext cx="1040890" cy="1042937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211" y="3657185"/>
            <a:ext cx="570749" cy="5707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5499">
            <a:off x="5409239" y="4022008"/>
            <a:ext cx="576407" cy="57640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39" y="1452151"/>
            <a:ext cx="530069" cy="5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7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C0E78D"/>
                </a:solidFill>
              </a:ln>
              <a:solidFill>
                <a:srgbClr val="C9E4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8" name="Google Shape;337;p39"/>
          <p:cNvSpPr/>
          <p:nvPr/>
        </p:nvSpPr>
        <p:spPr>
          <a:xfrm>
            <a:off x="4283968" y="1415110"/>
            <a:ext cx="576064" cy="58332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C9E4B4"/>
          </a:solidFill>
          <a:ln>
            <a:solidFill>
              <a:srgbClr val="C9E4B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  <a:solidFill>
            <a:srgbClr val="C9E4B4"/>
          </a:solidFill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9E4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2339752" y="1158733"/>
            <a:ext cx="1844832" cy="1428122"/>
            <a:chOff x="3879296" y="994777"/>
            <a:chExt cx="1844832" cy="1428122"/>
          </a:xfrm>
        </p:grpSpPr>
        <p:sp>
          <p:nvSpPr>
            <p:cNvPr id="9" name="Google Shape;147;p23"/>
            <p:cNvSpPr/>
            <p:nvPr/>
          </p:nvSpPr>
          <p:spPr>
            <a:xfrm>
              <a:off x="4079982" y="994777"/>
              <a:ext cx="1428122" cy="1428122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0" name="Google Shape;75;p14"/>
            <p:cNvSpPr txBox="1">
              <a:spLocks/>
            </p:cNvSpPr>
            <p:nvPr/>
          </p:nvSpPr>
          <p:spPr>
            <a:xfrm>
              <a:off x="3879296" y="1484384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339752" y="3048284"/>
            <a:ext cx="1844832" cy="1428122"/>
            <a:chOff x="1367228" y="2786547"/>
            <a:chExt cx="1844832" cy="1428122"/>
          </a:xfrm>
        </p:grpSpPr>
        <p:sp>
          <p:nvSpPr>
            <p:cNvPr id="11" name="Google Shape;149;p23"/>
            <p:cNvSpPr/>
            <p:nvPr/>
          </p:nvSpPr>
          <p:spPr>
            <a:xfrm>
              <a:off x="1575583" y="2786547"/>
              <a:ext cx="1428122" cy="1428122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2" name="Google Shape;75;p14"/>
            <p:cNvSpPr txBox="1">
              <a:spLocks/>
            </p:cNvSpPr>
            <p:nvPr/>
          </p:nvSpPr>
          <p:spPr>
            <a:xfrm>
              <a:off x="1367228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581164" y="1200443"/>
            <a:ext cx="1844832" cy="1428122"/>
            <a:chOff x="4843319" y="2786547"/>
            <a:chExt cx="1844832" cy="1428122"/>
          </a:xfrm>
        </p:grpSpPr>
        <p:sp>
          <p:nvSpPr>
            <p:cNvPr id="13" name="Google Shape;145;p23"/>
            <p:cNvSpPr/>
            <p:nvPr/>
          </p:nvSpPr>
          <p:spPr>
            <a:xfrm>
              <a:off x="5051674" y="2786547"/>
              <a:ext cx="1428122" cy="1428122"/>
            </a:xfrm>
            <a:prstGeom prst="ellipse">
              <a:avLst/>
            </a:prstGeom>
            <a:solidFill>
              <a:srgbClr val="BD9985">
                <a:alpha val="6117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4" name="Google Shape;75;p14"/>
            <p:cNvSpPr txBox="1">
              <a:spLocks/>
            </p:cNvSpPr>
            <p:nvPr/>
          </p:nvSpPr>
          <p:spPr>
            <a:xfrm>
              <a:off x="4843319" y="3260500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572000" y="3061684"/>
            <a:ext cx="1844832" cy="1428122"/>
            <a:chOff x="6873849" y="1052886"/>
            <a:chExt cx="1844832" cy="1428122"/>
          </a:xfrm>
        </p:grpSpPr>
        <p:sp>
          <p:nvSpPr>
            <p:cNvPr id="15" name="Google Shape;151;p23"/>
            <p:cNvSpPr/>
            <p:nvPr/>
          </p:nvSpPr>
          <p:spPr>
            <a:xfrm>
              <a:off x="7082204" y="1052886"/>
              <a:ext cx="1428122" cy="142812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9411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6" name="Google Shape;75;p14"/>
            <p:cNvSpPr txBox="1">
              <a:spLocks/>
            </p:cNvSpPr>
            <p:nvPr/>
          </p:nvSpPr>
          <p:spPr>
            <a:xfrm>
              <a:off x="6873849" y="1513439"/>
              <a:ext cx="1844832" cy="507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b="1" dirty="0" smtClean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</a:t>
              </a:r>
              <a:r>
                <a:rPr lang="zh-TW" altLang="en-US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400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00729" y="1563638"/>
            <a:ext cx="8343271" cy="2079154"/>
            <a:chOff x="2268265" y="706745"/>
            <a:chExt cx="8343271" cy="2079154"/>
          </a:xfrm>
        </p:grpSpPr>
        <p:sp>
          <p:nvSpPr>
            <p:cNvPr id="7" name="Google Shape;147;p23"/>
            <p:cNvSpPr/>
            <p:nvPr/>
          </p:nvSpPr>
          <p:spPr>
            <a:xfrm>
              <a:off x="2583152" y="706745"/>
              <a:ext cx="2079154" cy="2079154"/>
            </a:xfrm>
            <a:prstGeom prst="ellipse">
              <a:avLst/>
            </a:prstGeom>
            <a:solidFill>
              <a:srgbClr val="AD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2268265" y="1419277"/>
              <a:ext cx="2708928" cy="654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sz="3600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知識傳達</a:t>
              </a: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5166897" y="1195169"/>
              <a:ext cx="5444639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32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改善</a:t>
              </a:r>
              <a:r>
                <a:rPr lang="zh-TW" altLang="en-US" sz="3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育兒</a:t>
              </a:r>
              <a:r>
                <a:rPr lang="zh-TW" altLang="en-US" sz="32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知識較難查詢</a:t>
              </a:r>
              <a:endParaRPr lang="en-US" altLang="zh-TW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32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</a:t>
              </a:r>
              <a:r>
                <a:rPr lang="zh-TW" altLang="en-US" sz="3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給父母的問題</a:t>
              </a:r>
            </a:p>
          </p:txBody>
        </p:sp>
      </p:grpSp>
      <p:sp>
        <p:nvSpPr>
          <p:cNvPr id="1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</p:spTree>
    <p:extLst>
      <p:ext uri="{BB962C8B-B14F-4D97-AF65-F5344CB8AC3E}">
        <p14:creationId xmlns:p14="http://schemas.microsoft.com/office/powerpoint/2010/main" val="3823303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00729" y="1563638"/>
            <a:ext cx="8343271" cy="2079154"/>
            <a:chOff x="2268265" y="706745"/>
            <a:chExt cx="8343271" cy="2079154"/>
          </a:xfrm>
        </p:grpSpPr>
        <p:sp>
          <p:nvSpPr>
            <p:cNvPr id="7" name="Google Shape;147;p23"/>
            <p:cNvSpPr/>
            <p:nvPr/>
          </p:nvSpPr>
          <p:spPr>
            <a:xfrm>
              <a:off x="2583152" y="706745"/>
              <a:ext cx="2079154" cy="2079154"/>
            </a:xfrm>
            <a:prstGeom prst="ellipse">
              <a:avLst/>
            </a:prstGeom>
            <a:solidFill>
              <a:srgbClr val="B5D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2268265" y="1419277"/>
              <a:ext cx="2708928" cy="654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sz="3600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交流</a:t>
              </a: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5166897" y="1195169"/>
              <a:ext cx="5444639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3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提供討論區</a:t>
              </a:r>
              <a:endParaRPr lang="en-US" altLang="zh-TW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3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可以分享趣事或問題</a:t>
              </a:r>
            </a:p>
          </p:txBody>
        </p:sp>
      </p:grpSp>
      <p:sp>
        <p:nvSpPr>
          <p:cNvPr id="1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</p:spTree>
    <p:extLst>
      <p:ext uri="{BB962C8B-B14F-4D97-AF65-F5344CB8AC3E}">
        <p14:creationId xmlns:p14="http://schemas.microsoft.com/office/powerpoint/2010/main" val="2571122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00729" y="1563638"/>
            <a:ext cx="8343271" cy="2079154"/>
            <a:chOff x="2268265" y="706745"/>
            <a:chExt cx="8343271" cy="2079154"/>
          </a:xfrm>
        </p:grpSpPr>
        <p:sp>
          <p:nvSpPr>
            <p:cNvPr id="7" name="Google Shape;147;p23"/>
            <p:cNvSpPr/>
            <p:nvPr/>
          </p:nvSpPr>
          <p:spPr>
            <a:xfrm>
              <a:off x="2583152" y="706745"/>
              <a:ext cx="2079154" cy="2079154"/>
            </a:xfrm>
            <a:prstGeom prst="ellipse">
              <a:avLst/>
            </a:prstGeom>
            <a:solidFill>
              <a:srgbClr val="D7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2268265" y="1419277"/>
              <a:ext cx="2708928" cy="654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sz="3600" b="1" dirty="0">
                  <a:solidFill>
                    <a:srgbClr val="82828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共享經濟</a:t>
              </a: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5166897" y="1195169"/>
              <a:ext cx="5444639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3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媽媽們能分享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zh-TW" altLang="en-US" sz="3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dobe Hebrew" pitchFamily="18" charset="-79"/>
                  <a:sym typeface="Amatic SC"/>
                </a:rPr>
                <a:t>自己用不到的嬰兒用品</a:t>
              </a:r>
            </a:p>
          </p:txBody>
        </p:sp>
      </p:grpSp>
      <p:sp>
        <p:nvSpPr>
          <p:cNvPr id="1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</p:spTree>
    <p:extLst>
      <p:ext uri="{BB962C8B-B14F-4D97-AF65-F5344CB8AC3E}">
        <p14:creationId xmlns:p14="http://schemas.microsoft.com/office/powerpoint/2010/main" val="386802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00729" y="1563638"/>
            <a:ext cx="8343271" cy="2079154"/>
            <a:chOff x="2268265" y="706745"/>
            <a:chExt cx="8343271" cy="2079154"/>
          </a:xfrm>
        </p:grpSpPr>
        <p:sp>
          <p:nvSpPr>
            <p:cNvPr id="7" name="Google Shape;147;p23"/>
            <p:cNvSpPr/>
            <p:nvPr/>
          </p:nvSpPr>
          <p:spPr>
            <a:xfrm>
              <a:off x="2583152" y="706745"/>
              <a:ext cx="2079154" cy="2079154"/>
            </a:xfrm>
            <a:prstGeom prst="ellipse">
              <a:avLst/>
            </a:prstGeom>
            <a:solidFill>
              <a:srgbClr val="F6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8" name="Google Shape;75;p14"/>
            <p:cNvSpPr txBox="1">
              <a:spLocks/>
            </p:cNvSpPr>
            <p:nvPr/>
          </p:nvSpPr>
          <p:spPr>
            <a:xfrm>
              <a:off x="2268265" y="1419277"/>
              <a:ext cx="2708928" cy="654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TW" altLang="en-US" sz="3600" b="1" dirty="0">
                  <a:solidFill>
                    <a:srgbClr val="828282"/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  <a:sym typeface="Amatic SC"/>
                </a:rPr>
                <a:t>便利性</a:t>
              </a:r>
            </a:p>
          </p:txBody>
        </p:sp>
        <p:sp>
          <p:nvSpPr>
            <p:cNvPr id="9" name="Google Shape;75;p14"/>
            <p:cNvSpPr txBox="1">
              <a:spLocks/>
            </p:cNvSpPr>
            <p:nvPr/>
          </p:nvSpPr>
          <p:spPr>
            <a:xfrm>
              <a:off x="5166897" y="1195169"/>
              <a:ext cx="5444639" cy="55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C3A3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C7F91"/>
                </a:buClr>
                <a:buSzPts val="2000"/>
                <a:buFont typeface="Muli Light"/>
                <a:buChar char="‐"/>
                <a:defRPr sz="2000" b="0" i="0" u="none" strike="noStrike" cap="none">
                  <a:solidFill>
                    <a:srgbClr val="7C7F91"/>
                  </a:solidFill>
                  <a:latin typeface="Muli Light"/>
                  <a:ea typeface="Muli Light"/>
                  <a:cs typeface="Muli Light"/>
                  <a:sym typeface="Muli Light"/>
                </a:defRPr>
              </a:lvl9pPr>
            </a:lstStyle>
            <a:p>
              <a:pPr>
                <a:buNone/>
              </a:pPr>
              <a:r>
                <a:rPr lang="en-US" altLang="zh-TW" sz="32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RWD</a:t>
              </a:r>
              <a:r>
                <a:rPr lang="zh-TW" altLang="en-US" sz="32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響應式網頁</a:t>
              </a:r>
              <a:endParaRPr lang="en-US" altLang="zh-TW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</a:endParaRPr>
            </a:p>
            <a:p>
              <a:pPr>
                <a:buNone/>
              </a:pPr>
              <a:r>
                <a:rPr lang="zh-TW" altLang="en-US" sz="32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dobe Hebrew" pitchFamily="18" charset="-79"/>
                </a:rPr>
                <a:t>LineBOT</a:t>
              </a:r>
              <a:endParaRPr lang="zh-TW" alt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Adobe Hebrew" pitchFamily="18" charset="-79"/>
              </a:endParaRPr>
            </a:p>
          </p:txBody>
        </p:sp>
      </p:grpSp>
      <p:sp>
        <p:nvSpPr>
          <p:cNvPr id="10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0E7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5512512" y="1923679"/>
            <a:ext cx="1412032" cy="2742552"/>
            <a:chOff x="5512512" y="2187313"/>
            <a:chExt cx="1196008" cy="2478917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40" b="8877"/>
            <a:stretch/>
          </p:blipFill>
          <p:spPr>
            <a:xfrm>
              <a:off x="5556998" y="2544771"/>
              <a:ext cx="1080000" cy="1966270"/>
            </a:xfrm>
            <a:prstGeom prst="rect">
              <a:avLst/>
            </a:prstGeom>
          </p:spPr>
        </p:pic>
        <p:sp>
          <p:nvSpPr>
            <p:cNvPr id="22" name="Google Shape;264;p32"/>
            <p:cNvSpPr/>
            <p:nvPr/>
          </p:nvSpPr>
          <p:spPr>
            <a:xfrm>
              <a:off x="5512512" y="2187313"/>
              <a:ext cx="1196008" cy="2478917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0B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463825" y="2493919"/>
            <a:ext cx="3636799" cy="2183582"/>
            <a:chOff x="715617" y="2476399"/>
            <a:chExt cx="3636799" cy="2183582"/>
          </a:xfrm>
        </p:grpSpPr>
        <p:pic>
          <p:nvPicPr>
            <p:cNvPr id="24" name="圖片 23"/>
            <p:cNvPicPr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60" y="2594733"/>
              <a:ext cx="3348000" cy="1651577"/>
            </a:xfrm>
            <a:prstGeom prst="rect">
              <a:avLst/>
            </a:prstGeom>
            <a:ln>
              <a:solidFill>
                <a:srgbClr val="A0BAE0"/>
              </a:solidFill>
            </a:ln>
          </p:spPr>
        </p:pic>
        <p:sp>
          <p:nvSpPr>
            <p:cNvPr id="25" name="Google Shape;280;p34"/>
            <p:cNvSpPr/>
            <p:nvPr/>
          </p:nvSpPr>
          <p:spPr>
            <a:xfrm>
              <a:off x="715617" y="2476399"/>
              <a:ext cx="3636799" cy="2183582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0B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7120408" y="1923679"/>
            <a:ext cx="1412032" cy="2742552"/>
            <a:chOff x="7120408" y="2187313"/>
            <a:chExt cx="1196008" cy="2478917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3" b="2475"/>
            <a:stretch/>
          </p:blipFill>
          <p:spPr>
            <a:xfrm>
              <a:off x="7200883" y="2544770"/>
              <a:ext cx="1035058" cy="1898972"/>
            </a:xfrm>
            <a:prstGeom prst="rect">
              <a:avLst/>
            </a:prstGeom>
          </p:spPr>
        </p:pic>
        <p:sp>
          <p:nvSpPr>
            <p:cNvPr id="28" name="Google Shape;264;p32"/>
            <p:cNvSpPr/>
            <p:nvPr/>
          </p:nvSpPr>
          <p:spPr>
            <a:xfrm>
              <a:off x="7120408" y="2187313"/>
              <a:ext cx="1196008" cy="2478917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0B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9551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2.83951E-6 L -0.2092 -0.21605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-10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>
              <a:ln w="28575">
                <a:solidFill>
                  <a:srgbClr val="B2CCEC"/>
                </a:solidFill>
              </a:ln>
              <a:solidFill>
                <a:srgbClr val="B7CAE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sp>
        <p:nvSpPr>
          <p:cNvPr id="11" name="Google Shape;355;p39"/>
          <p:cNvSpPr/>
          <p:nvPr/>
        </p:nvSpPr>
        <p:spPr>
          <a:xfrm>
            <a:off x="4211960" y="1275606"/>
            <a:ext cx="665330" cy="65177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F96CF">
              <a:alpha val="69020"/>
            </a:srgbClr>
          </a:solidFill>
          <a:ln>
            <a:solidFill>
              <a:srgbClr val="B7CAE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B7CAE7"/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林萬豪 報告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B7CAE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結論及未來展望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54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793">
            <a:off x="5601148" y="1076036"/>
            <a:ext cx="1222962" cy="12439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354" y="3068451"/>
            <a:ext cx="1584122" cy="158412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1187624" y="1098726"/>
            <a:ext cx="2088791" cy="1320846"/>
            <a:chOff x="2466325" y="1155662"/>
            <a:chExt cx="2088791" cy="1320846"/>
          </a:xfrm>
        </p:grpSpPr>
        <p:grpSp>
          <p:nvGrpSpPr>
            <p:cNvPr id="5" name="群組 4"/>
            <p:cNvGrpSpPr/>
            <p:nvPr/>
          </p:nvGrpSpPr>
          <p:grpSpPr>
            <a:xfrm>
              <a:off x="2466325" y="1155662"/>
              <a:ext cx="610895" cy="1320846"/>
              <a:chOff x="738160" y="1213727"/>
              <a:chExt cx="610895" cy="1320846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160" y="1923678"/>
                <a:ext cx="610895" cy="610895"/>
              </a:xfrm>
              <a:prstGeom prst="rect">
                <a:avLst/>
              </a:prstGeom>
            </p:spPr>
          </p:pic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36" y="1213727"/>
                <a:ext cx="573719" cy="573719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139344" y="1215921"/>
              <a:ext cx="14157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日記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成長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</a:t>
              </a:r>
            </a:p>
          </p:txBody>
        </p:sp>
      </p:grpSp>
      <p:cxnSp>
        <p:nvCxnSpPr>
          <p:cNvPr id="15" name="直線單箭頭接點 14"/>
          <p:cNvCxnSpPr/>
          <p:nvPr/>
        </p:nvCxnSpPr>
        <p:spPr>
          <a:xfrm flipH="1" flipV="1">
            <a:off x="3381982" y="1690422"/>
            <a:ext cx="1872207" cy="7610"/>
          </a:xfrm>
          <a:prstGeom prst="straightConnector1">
            <a:avLst/>
          </a:prstGeom>
          <a:solidFill>
            <a:schemeClr val="bg1"/>
          </a:solidFill>
          <a:ln w="88900" cmpd="sng">
            <a:solidFill>
              <a:srgbClr val="B7CAE7"/>
            </a:solidFill>
            <a:prstDash val="solid"/>
            <a:round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294598"/>
            <a:ext cx="1357975" cy="1357975"/>
          </a:xfrm>
          <a:prstGeom prst="rect">
            <a:avLst/>
          </a:prstGeom>
        </p:spPr>
      </p:pic>
      <p:cxnSp>
        <p:nvCxnSpPr>
          <p:cNvPr id="21" name="直線單箭頭接點 20"/>
          <p:cNvCxnSpPr/>
          <p:nvPr/>
        </p:nvCxnSpPr>
        <p:spPr>
          <a:xfrm flipH="1" flipV="1">
            <a:off x="4476349" y="3881080"/>
            <a:ext cx="1872207" cy="7610"/>
          </a:xfrm>
          <a:prstGeom prst="straightConnector1">
            <a:avLst/>
          </a:prstGeom>
          <a:solidFill>
            <a:schemeClr val="bg1"/>
          </a:solidFill>
          <a:ln w="88900" cmpd="sng">
            <a:solidFill>
              <a:srgbClr val="B7CAE7"/>
            </a:solidFill>
            <a:prstDash val="solid"/>
            <a:round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428783" y="4293858"/>
            <a:ext cx="1871141" cy="15836"/>
          </a:xfrm>
          <a:prstGeom prst="straightConnector1">
            <a:avLst/>
          </a:prstGeom>
          <a:solidFill>
            <a:schemeClr val="bg1"/>
          </a:solidFill>
          <a:ln w="88900" cmpd="sng">
            <a:solidFill>
              <a:srgbClr val="B7CAE7"/>
            </a:solidFill>
            <a:prstDash val="solid"/>
            <a:round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40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8000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355264" y="1059582"/>
            <a:ext cx="446520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9600" dirty="0" smtClean="0">
                <a:solidFill>
                  <a:srgbClr val="F6DEDE"/>
                </a:solidFill>
              </a:rPr>
              <a:t>Thanks</a:t>
            </a:r>
            <a:endParaRPr sz="9600" b="0" dirty="0">
              <a:solidFill>
                <a:srgbClr val="F6DEDE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1" name="Google Shape;109;p19"/>
          <p:cNvSpPr txBox="1">
            <a:spLocks/>
          </p:cNvSpPr>
          <p:nvPr/>
        </p:nvSpPr>
        <p:spPr>
          <a:xfrm>
            <a:off x="4355264" y="1969767"/>
            <a:ext cx="1895519" cy="88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sz="4400" dirty="0" smtClean="0">
                <a:solidFill>
                  <a:srgbClr val="CBCBD3"/>
                </a:solidFill>
              </a:rPr>
              <a:t>BABYHUB</a:t>
            </a:r>
            <a:endParaRPr lang="en-US" sz="4400" dirty="0">
              <a:solidFill>
                <a:srgbClr val="CBCBD3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58673" y="278408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sz="1800" b="1" dirty="0" smtClean="0">
                <a:solidFill>
                  <a:srgbClr val="CBCBD3"/>
                </a:solidFill>
                <a:latin typeface="S2G Sea font" pitchFamily="49" charset="-128"/>
                <a:ea typeface="S2G Sea font" pitchFamily="49" charset="-128"/>
                <a:cs typeface="Adobe Hebrew" pitchFamily="18" charset="-79"/>
                <a:sym typeface="Amatic SC"/>
              </a:rPr>
              <a:t>108509</a:t>
            </a:r>
            <a:r>
              <a:rPr lang="zh-TW" altLang="en-US" sz="1800" b="1" dirty="0" smtClean="0">
                <a:solidFill>
                  <a:srgbClr val="CBCBD3"/>
                </a:solidFill>
                <a:latin typeface="S2G Sea font" pitchFamily="49" charset="-128"/>
                <a:ea typeface="S2G Sea font" pitchFamily="49" charset="-128"/>
                <a:cs typeface="Adobe Hebrew" pitchFamily="18" charset="-79"/>
                <a:sym typeface="Amatic SC"/>
              </a:rPr>
              <a:t> </a:t>
            </a:r>
            <a:r>
              <a:rPr lang="zh-TW" altLang="en-US" sz="120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zh-TW" altLang="en-US" sz="120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328725" y="3122741"/>
            <a:ext cx="1970755" cy="146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algn="ctr">
              <a:buClr>
                <a:srgbClr val="7C7F91"/>
              </a:buClr>
              <a:buSzPts val="4800"/>
              <a:buFont typeface="Amatic SC"/>
              <a:buNone/>
              <a:defRPr sz="48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10456001</a:t>
            </a:r>
            <a:r>
              <a:rPr lang="en-US" altLang="zh-TW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沈冠廷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10456003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林萬豪</a:t>
            </a:r>
            <a:endParaRPr lang="en-US" altLang="zh-TW" sz="1800" b="0" dirty="0" smtClean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10456015</a:t>
            </a:r>
            <a:r>
              <a:rPr lang="zh-TW" altLang="en-US" sz="1800" b="0" dirty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廖翊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晴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algn="l"/>
            <a:r>
              <a:rPr lang="en-US" altLang="zh-TW" sz="180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10456052</a:t>
            </a:r>
            <a:r>
              <a:rPr lang="zh-TW" altLang="en-US" sz="1800" b="0" dirty="0" smtClean="0">
                <a:solidFill>
                  <a:srgbClr val="CBCBD3"/>
                </a:solidFill>
                <a:latin typeface="Microsoft Yi Baiti" pitchFamily="66" charset="0"/>
                <a:ea typeface="Microsoft Yi Baiti" pitchFamily="66" charset="0"/>
                <a:cs typeface="Adobe Hebrew" pitchFamily="18" charset="-79"/>
              </a:rPr>
              <a:t> </a:t>
            </a:r>
            <a:r>
              <a:rPr lang="zh-TW" altLang="en-US" sz="1800" b="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許佑</a:t>
            </a:r>
            <a:r>
              <a:rPr lang="zh-TW" altLang="en-US" sz="1800" b="0" dirty="0" smtClean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綺</a:t>
            </a:r>
            <a:endParaRPr lang="en-US" altLang="zh-TW" sz="1800" b="0" dirty="0">
              <a:solidFill>
                <a:srgbClr val="CBCBD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</p:txBody>
      </p:sp>
      <p:sp>
        <p:nvSpPr>
          <p:cNvPr id="14" name="Google Shape;114;p19"/>
          <p:cNvSpPr/>
          <p:nvPr/>
        </p:nvSpPr>
        <p:spPr>
          <a:xfrm rot="1409619">
            <a:off x="7778498" y="3102278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5" name="Google Shape;114;p19"/>
          <p:cNvSpPr/>
          <p:nvPr/>
        </p:nvSpPr>
        <p:spPr>
          <a:xfrm rot="20904689">
            <a:off x="7177101" y="3976106"/>
            <a:ext cx="500071" cy="4859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6" name="Google Shape;114;p19"/>
          <p:cNvSpPr/>
          <p:nvPr/>
        </p:nvSpPr>
        <p:spPr>
          <a:xfrm rot="1409619">
            <a:off x="3100981" y="3114569"/>
            <a:ext cx="193543" cy="18807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6291" y="2104262"/>
            <a:ext cx="612000" cy="612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>
                <a:solidFill>
                  <a:srgbClr val="CBCB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619084" y="1109432"/>
            <a:ext cx="7913356" cy="3317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育兒辛苦</a:t>
            </a:r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現在很多媽媽們喜愛記錄寶寶的生活，若想記錄的全面，需要使用很多平台相當費時費力</a:t>
            </a: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 marL="342900" indent="-342900">
              <a:buClr>
                <a:schemeClr val="bg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媽媽們之間的交流</a:t>
            </a:r>
            <a:endParaRPr lang="en-US" altLang="zh-TW" sz="28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</a:rPr>
              <a:t>基礎的照顧問題可以透過系統文章或一些有經驗的媽媽協助解決</a:t>
            </a:r>
            <a:endParaRPr lang="en-US" altLang="zh-TW" sz="20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altLang="zh-TW" sz="20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24384" r="16470" b="20201"/>
          <a:stretch/>
        </p:blipFill>
        <p:spPr>
          <a:xfrm>
            <a:off x="6516216" y="3363838"/>
            <a:ext cx="1835958" cy="13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78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;p14"/>
          <p:cNvSpPr txBox="1">
            <a:spLocks/>
          </p:cNvSpPr>
          <p:nvPr/>
        </p:nvSpPr>
        <p:spPr>
          <a:xfrm>
            <a:off x="0" y="1741806"/>
            <a:ext cx="9144000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BD9985"/>
                </a:solidFill>
              </a:ln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r>
              <a:rPr lang="zh-TW" altLang="en-US" dirty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0" name="Google Shape;347;p39"/>
          <p:cNvSpPr/>
          <p:nvPr/>
        </p:nvSpPr>
        <p:spPr>
          <a:xfrm flipH="1">
            <a:off x="4249220" y="1416302"/>
            <a:ext cx="538804" cy="49850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A5755B">
              <a:alpha val="85882"/>
            </a:srgbClr>
          </a:solidFill>
          <a:ln>
            <a:solidFill>
              <a:srgbClr val="BD998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rgbClr val="BD99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沈冠廷 報告</a:t>
            </a:r>
            <a:endParaRPr lang="zh-TW" altLang="en-US" dirty="0">
              <a:solidFill>
                <a:srgbClr val="BD998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2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62684" r="68062" b="7599"/>
          <a:stretch/>
        </p:blipFill>
        <p:spPr>
          <a:xfrm>
            <a:off x="875853" y="3303860"/>
            <a:ext cx="1258598" cy="125421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t="4941" r="72843" b="76553"/>
          <a:stretch/>
        </p:blipFill>
        <p:spPr>
          <a:xfrm>
            <a:off x="1016785" y="485775"/>
            <a:ext cx="936104" cy="84903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4763" y="1362816"/>
            <a:ext cx="2822165" cy="1941043"/>
            <a:chOff x="726870" y="1362816"/>
            <a:chExt cx="2822165" cy="1941043"/>
          </a:xfrm>
        </p:grpSpPr>
        <p:sp>
          <p:nvSpPr>
            <p:cNvPr id="6" name="圓角矩形 5"/>
            <p:cNvSpPr/>
            <p:nvPr/>
          </p:nvSpPr>
          <p:spPr>
            <a:xfrm>
              <a:off x="726870" y="1869401"/>
              <a:ext cx="1132722" cy="837872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zh-TW" altLang="en-US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成長數據</a:t>
              </a:r>
              <a:endPara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r"/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小孩</a:t>
              </a:r>
              <a:r>
                <a:rPr lang="zh-TW" altLang="en-US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教育知識</a:t>
              </a:r>
              <a:endPara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r"/>
              <a:r>
                <a:rPr lang="zh-TW" altLang="en-US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孕期知識</a:t>
              </a:r>
              <a:endParaRPr lang="en-US" altLang="zh-TW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r"/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問題</a:t>
              </a:r>
              <a:r>
                <a:rPr lang="zh-TW" altLang="en-US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解答</a:t>
              </a:r>
              <a:endPara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1860616" y="1362816"/>
              <a:ext cx="1688419" cy="1941043"/>
              <a:chOff x="1860616" y="1362816"/>
              <a:chExt cx="1688419" cy="1941043"/>
            </a:xfrm>
          </p:grpSpPr>
          <p:cxnSp>
            <p:nvCxnSpPr>
              <p:cNvPr id="8" name="直線單箭頭接點 7"/>
              <p:cNvCxnSpPr/>
              <p:nvPr/>
            </p:nvCxnSpPr>
            <p:spPr>
              <a:xfrm>
                <a:off x="2222476" y="1390825"/>
                <a:ext cx="10959" cy="1828997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arrow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單箭頭接點 8"/>
              <p:cNvCxnSpPr/>
              <p:nvPr/>
            </p:nvCxnSpPr>
            <p:spPr>
              <a:xfrm flipH="1">
                <a:off x="1860616" y="1362816"/>
                <a:ext cx="5948" cy="1941043"/>
              </a:xfrm>
              <a:prstGeom prst="straightConnector1">
                <a:avLst/>
              </a:prstGeom>
              <a:ln w="88900" cmpd="sng">
                <a:solidFill>
                  <a:srgbClr val="CDBCB5"/>
                </a:solidFill>
                <a:prstDash val="solid"/>
                <a:round/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圓角矩形 9"/>
              <p:cNvSpPr/>
              <p:nvPr/>
            </p:nvSpPr>
            <p:spPr>
              <a:xfrm>
                <a:off x="2344332" y="1822327"/>
                <a:ext cx="1204703" cy="93202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日記</a:t>
                </a: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成長數據</a:t>
                </a:r>
              </a:p>
              <a:p>
                <a:r>
                  <a:rPr lang="zh-TW" altLang="en-US" sz="12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登入資料</a:t>
                </a:r>
                <a:endParaRPr lang="en-US" altLang="zh-TW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問題</a:t>
                </a:r>
                <a:endParaRPr lang="en-US" altLang="zh-TW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1" name="群組 10"/>
          <p:cNvGrpSpPr/>
          <p:nvPr/>
        </p:nvGrpSpPr>
        <p:grpSpPr>
          <a:xfrm>
            <a:off x="2057081" y="1004192"/>
            <a:ext cx="1618329" cy="1124980"/>
            <a:chOff x="2549188" y="1004192"/>
            <a:chExt cx="1618329" cy="1124980"/>
          </a:xfrm>
        </p:grpSpPr>
        <p:cxnSp>
          <p:nvCxnSpPr>
            <p:cNvPr id="12" name="直線單箭頭接點 11"/>
            <p:cNvCxnSpPr/>
            <p:nvPr/>
          </p:nvCxnSpPr>
          <p:spPr>
            <a:xfrm>
              <a:off x="2549188" y="1004192"/>
              <a:ext cx="1618329" cy="112498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3335587" y="119199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提供資料</a:t>
              </a:r>
              <a:endParaRPr lang="zh-TW" altLang="en-US" sz="12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2168913" y="3611592"/>
            <a:ext cx="4575276" cy="688350"/>
            <a:chOff x="2461401" y="3611592"/>
            <a:chExt cx="4774895" cy="688350"/>
          </a:xfrm>
        </p:grpSpPr>
        <p:cxnSp>
          <p:nvCxnSpPr>
            <p:cNvPr id="15" name="直線單箭頭接點 14"/>
            <p:cNvCxnSpPr/>
            <p:nvPr/>
          </p:nvCxnSpPr>
          <p:spPr>
            <a:xfrm>
              <a:off x="2555776" y="4299942"/>
              <a:ext cx="4680520" cy="0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2461401" y="3611592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會員、寶寶管理</a:t>
              </a:r>
            </a:p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日記、成長</a:t>
              </a:r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紀錄、討論區</a:t>
              </a:r>
              <a:endPara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孕期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知識、小孩教育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723346" y="1004193"/>
            <a:ext cx="2110941" cy="1317807"/>
            <a:chOff x="5215453" y="1004193"/>
            <a:chExt cx="2110941" cy="1317807"/>
          </a:xfrm>
        </p:grpSpPr>
        <p:sp>
          <p:nvSpPr>
            <p:cNvPr id="18" name="矩形 17"/>
            <p:cNvSpPr/>
            <p:nvPr/>
          </p:nvSpPr>
          <p:spPr>
            <a:xfrm>
              <a:off x="5559769" y="124520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資料維護</a:t>
              </a:r>
              <a:endParaRPr lang="zh-TW" altLang="en-US" sz="1200" dirty="0"/>
            </a:p>
          </p:txBody>
        </p:sp>
        <p:cxnSp>
          <p:nvCxnSpPr>
            <p:cNvPr id="19" name="直線單箭頭接點 18"/>
            <p:cNvCxnSpPr>
              <a:stCxn id="49" idx="3"/>
            </p:cNvCxnSpPr>
            <p:nvPr/>
          </p:nvCxnSpPr>
          <p:spPr>
            <a:xfrm flipV="1">
              <a:off x="5215453" y="1004193"/>
              <a:ext cx="2110941" cy="1317807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7319027" y="1640630"/>
            <a:ext cx="1132383" cy="1640167"/>
            <a:chOff x="7319027" y="1640630"/>
            <a:chExt cx="1132383" cy="1640167"/>
          </a:xfrm>
        </p:grpSpPr>
        <p:cxnSp>
          <p:nvCxnSpPr>
            <p:cNvPr id="21" name="直線單箭頭接點 20"/>
            <p:cNvCxnSpPr/>
            <p:nvPr/>
          </p:nvCxnSpPr>
          <p:spPr>
            <a:xfrm>
              <a:off x="7319027" y="1640630"/>
              <a:ext cx="0" cy="1640167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7497303" y="1790695"/>
              <a:ext cx="9541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者</a:t>
              </a:r>
              <a:endPara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討論區管理</a:t>
              </a:r>
              <a:endPara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孕期</a:t>
              </a:r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知識</a:t>
              </a:r>
              <a:endPara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小孩教育</a:t>
              </a:r>
              <a:endParaRPr lang="zh-TW" altLang="en-US" sz="1200" dirty="0"/>
            </a:p>
          </p:txBody>
        </p:sp>
      </p:grp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13" y="2121159"/>
            <a:ext cx="742962" cy="74826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932129" y="171280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solidFill>
                  <a:srgbClr val="6E544A"/>
                </a:solidFill>
              </a:rPr>
              <a:t>資料庫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5" t="62684" b="4362"/>
          <a:stretch/>
        </p:blipFill>
        <p:spPr>
          <a:xfrm>
            <a:off x="6838297" y="3291830"/>
            <a:ext cx="1262095" cy="147188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1" t="5235" r="3280" b="70060"/>
          <a:stretch/>
        </p:blipFill>
        <p:spPr>
          <a:xfrm>
            <a:off x="6813455" y="485775"/>
            <a:ext cx="1154578" cy="1069069"/>
          </a:xfrm>
          <a:prstGeom prst="round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101836" y="201520"/>
            <a:ext cx="8066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err="1" smtClean="0">
                <a:solidFill>
                  <a:srgbClr val="6E54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zh-TW" altLang="en-US" sz="1200" b="1" dirty="0">
              <a:solidFill>
                <a:srgbClr val="6E544A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46178" y="24992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solidFill>
                  <a:srgbClr val="6E544A"/>
                </a:solidFill>
              </a:rPr>
              <a:t>管理</a:t>
            </a:r>
            <a:r>
              <a:rPr lang="zh-TW" altLang="en-US" sz="1200" b="1" dirty="0" smtClean="0">
                <a:solidFill>
                  <a:srgbClr val="6E544A"/>
                </a:solidFill>
              </a:rPr>
              <a:t>者</a:t>
            </a:r>
            <a:endParaRPr lang="zh-TW" altLang="en-US" sz="1200" b="1" dirty="0">
              <a:solidFill>
                <a:srgbClr val="6E544A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81986" y="455807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 smtClean="0">
                <a:solidFill>
                  <a:srgbClr val="6E544A"/>
                </a:solidFill>
              </a:rPr>
              <a:t>使用者</a:t>
            </a:r>
            <a:endParaRPr lang="zh-TW" altLang="en-US" sz="1200" b="1" dirty="0">
              <a:solidFill>
                <a:srgbClr val="6E544A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73423" y="4609459"/>
            <a:ext cx="12346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b="1" dirty="0" err="1" smtClean="0">
                <a:solidFill>
                  <a:srgbClr val="6E544A"/>
                </a:solidFill>
              </a:rPr>
              <a:t>BabyHub</a:t>
            </a:r>
            <a:r>
              <a:rPr lang="zh-TW" altLang="en-US" sz="1200" b="1" dirty="0" smtClean="0">
                <a:solidFill>
                  <a:srgbClr val="6E544A"/>
                </a:solidFill>
              </a:rPr>
              <a:t> 網頁</a:t>
            </a:r>
            <a:endParaRPr lang="zh-TW" altLang="en-US" sz="1200" b="1" dirty="0">
              <a:solidFill>
                <a:srgbClr val="6E544A"/>
              </a:solidFill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4723346" y="1000502"/>
            <a:ext cx="2110941" cy="1317807"/>
            <a:chOff x="5215453" y="1004193"/>
            <a:chExt cx="2110941" cy="1317807"/>
          </a:xfrm>
          <a:solidFill>
            <a:schemeClr val="bg1"/>
          </a:solidFill>
        </p:grpSpPr>
        <p:sp>
          <p:nvSpPr>
            <p:cNvPr id="32" name="矩形 31"/>
            <p:cNvSpPr/>
            <p:nvPr/>
          </p:nvSpPr>
          <p:spPr>
            <a:xfrm>
              <a:off x="5559769" y="1245203"/>
              <a:ext cx="800219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資料維護</a:t>
              </a:r>
              <a:endParaRPr lang="zh-TW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直線單箭頭接點 32"/>
            <p:cNvCxnSpPr/>
            <p:nvPr/>
          </p:nvCxnSpPr>
          <p:spPr>
            <a:xfrm flipV="1">
              <a:off x="5215453" y="1004193"/>
              <a:ext cx="2110941" cy="1317807"/>
            </a:xfrm>
            <a:prstGeom prst="straightConnector1">
              <a:avLst/>
            </a:prstGeom>
            <a:grpFill/>
            <a:ln w="88900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>
            <a:off x="2057080" y="1004192"/>
            <a:ext cx="1618329" cy="1124980"/>
            <a:chOff x="2549188" y="1004192"/>
            <a:chExt cx="1618329" cy="1124980"/>
          </a:xfrm>
          <a:solidFill>
            <a:schemeClr val="bg1"/>
          </a:solidFill>
        </p:grpSpPr>
        <p:cxnSp>
          <p:nvCxnSpPr>
            <p:cNvPr id="35" name="直線單箭頭接點 34"/>
            <p:cNvCxnSpPr/>
            <p:nvPr/>
          </p:nvCxnSpPr>
          <p:spPr>
            <a:xfrm>
              <a:off x="2549188" y="1004192"/>
              <a:ext cx="1618329" cy="1124980"/>
            </a:xfrm>
            <a:prstGeom prst="straightConnector1">
              <a:avLst/>
            </a:prstGeom>
            <a:grpFill/>
            <a:ln w="88900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3335587" y="1191995"/>
              <a:ext cx="800219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提供資料</a:t>
              </a:r>
              <a:endParaRPr lang="zh-TW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64487" y="3611592"/>
            <a:ext cx="4575276" cy="688350"/>
            <a:chOff x="2461401" y="3611592"/>
            <a:chExt cx="4774895" cy="688350"/>
          </a:xfrm>
          <a:solidFill>
            <a:schemeClr val="bg1"/>
          </a:solidFill>
        </p:grpSpPr>
        <p:sp>
          <p:nvSpPr>
            <p:cNvPr id="44" name="矩形 43"/>
            <p:cNvSpPr/>
            <p:nvPr/>
          </p:nvSpPr>
          <p:spPr>
            <a:xfrm>
              <a:off x="2461401" y="3611592"/>
              <a:ext cx="4572000" cy="646331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會員、寶寶管理</a:t>
              </a:r>
            </a:p>
            <a:p>
              <a:pPr algn="ctr"/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日記、成長</a:t>
              </a:r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紀錄、討論區</a:t>
              </a:r>
              <a:endParaRPr lang="en-US" altLang="zh-TW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孕期</a:t>
              </a:r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知識、小孩教育</a:t>
              </a:r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2555776" y="4299942"/>
              <a:ext cx="4680520" cy="0"/>
            </a:xfrm>
            <a:prstGeom prst="straightConnector1">
              <a:avLst/>
            </a:prstGeom>
            <a:grpFill/>
            <a:ln w="88900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7319027" y="1637253"/>
            <a:ext cx="1132383" cy="1640167"/>
            <a:chOff x="7319027" y="1640630"/>
            <a:chExt cx="1132383" cy="1640167"/>
          </a:xfrm>
          <a:solidFill>
            <a:schemeClr val="bg1"/>
          </a:solidFill>
        </p:grpSpPr>
        <p:sp>
          <p:nvSpPr>
            <p:cNvPr id="47" name="矩形 46"/>
            <p:cNvSpPr/>
            <p:nvPr/>
          </p:nvSpPr>
          <p:spPr>
            <a:xfrm>
              <a:off x="7497303" y="1790695"/>
              <a:ext cx="954107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</a:t>
              </a:r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者</a:t>
              </a:r>
              <a:endParaRPr lang="en-US" altLang="zh-TW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討論區管理</a:t>
              </a:r>
              <a:endParaRPr lang="en-US" altLang="zh-TW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孕期</a:t>
              </a:r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知識</a:t>
              </a:r>
              <a:endParaRPr lang="en-US" altLang="zh-TW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小孩教育</a:t>
              </a:r>
              <a:endParaRPr lang="zh-TW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8" name="直線單箭頭接點 47"/>
            <p:cNvCxnSpPr/>
            <p:nvPr/>
          </p:nvCxnSpPr>
          <p:spPr>
            <a:xfrm>
              <a:off x="7319027" y="1640630"/>
              <a:ext cx="0" cy="1640167"/>
            </a:xfrm>
            <a:prstGeom prst="straightConnector1">
              <a:avLst/>
            </a:prstGeom>
            <a:grpFill/>
            <a:ln w="88900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群組 48"/>
          <p:cNvGrpSpPr/>
          <p:nvPr/>
        </p:nvGrpSpPr>
        <p:grpSpPr>
          <a:xfrm>
            <a:off x="4871981" y="2715766"/>
            <a:ext cx="1818714" cy="1008112"/>
            <a:chOff x="4871981" y="2715766"/>
            <a:chExt cx="1818714" cy="1008112"/>
          </a:xfrm>
        </p:grpSpPr>
        <p:cxnSp>
          <p:nvCxnSpPr>
            <p:cNvPr id="50" name="直線單箭頭接點 49"/>
            <p:cNvCxnSpPr/>
            <p:nvPr/>
          </p:nvCxnSpPr>
          <p:spPr>
            <a:xfrm>
              <a:off x="4871981" y="2715766"/>
              <a:ext cx="1818714" cy="1008112"/>
            </a:xfrm>
            <a:prstGeom prst="straightConnector1">
              <a:avLst/>
            </a:prstGeom>
            <a:ln w="88900" cmpd="sng">
              <a:solidFill>
                <a:srgbClr val="CDBCB5"/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5832697" y="294282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提供資料</a:t>
              </a:r>
              <a:endParaRPr lang="zh-TW" altLang="en-US" sz="1200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871981" y="2710079"/>
            <a:ext cx="1818714" cy="1008112"/>
            <a:chOff x="4871981" y="2715766"/>
            <a:chExt cx="1818714" cy="1008112"/>
          </a:xfrm>
          <a:solidFill>
            <a:schemeClr val="bg1"/>
          </a:solidFill>
        </p:grpSpPr>
        <p:sp>
          <p:nvSpPr>
            <p:cNvPr id="53" name="矩形 52"/>
            <p:cNvSpPr/>
            <p:nvPr/>
          </p:nvSpPr>
          <p:spPr>
            <a:xfrm>
              <a:off x="5832697" y="2942823"/>
              <a:ext cx="800219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提供資料</a:t>
              </a:r>
              <a:endParaRPr lang="zh-TW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4871981" y="2715766"/>
              <a:ext cx="1818714" cy="1008112"/>
            </a:xfrm>
            <a:prstGeom prst="straightConnector1">
              <a:avLst/>
            </a:prstGeom>
            <a:grpFill/>
            <a:ln w="88900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234762" y="1362816"/>
            <a:ext cx="2825978" cy="1941043"/>
            <a:chOff x="723057" y="1362816"/>
            <a:chExt cx="2825978" cy="1941043"/>
          </a:xfrm>
          <a:solidFill>
            <a:schemeClr val="bg1"/>
          </a:solidFill>
        </p:grpSpPr>
        <p:sp>
          <p:nvSpPr>
            <p:cNvPr id="56" name="圓角矩形 55"/>
            <p:cNvSpPr/>
            <p:nvPr/>
          </p:nvSpPr>
          <p:spPr>
            <a:xfrm>
              <a:off x="723057" y="1869401"/>
              <a:ext cx="1105132" cy="83787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成長數據</a:t>
              </a:r>
              <a:endParaRPr lang="en-US" altLang="zh-TW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r"/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小孩</a:t>
              </a:r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教育知識</a:t>
              </a:r>
              <a:endParaRPr lang="zh-TW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r"/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孕期知識</a:t>
              </a:r>
              <a:endParaRPr lang="en-US" altLang="zh-TW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r"/>
              <a:r>
                <a:rPr lang="zh-TW" altLang="en-US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問題</a:t>
              </a:r>
              <a:r>
                <a:rPr lang="zh-TW" alt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解答</a:t>
              </a:r>
              <a:endParaRPr lang="zh-TW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7" name="群組 56"/>
            <p:cNvGrpSpPr/>
            <p:nvPr/>
          </p:nvGrpSpPr>
          <p:grpSpPr>
            <a:xfrm>
              <a:off x="1860616" y="1362816"/>
              <a:ext cx="1688419" cy="1941043"/>
              <a:chOff x="1860616" y="1362816"/>
              <a:chExt cx="1688419" cy="1941043"/>
            </a:xfrm>
            <a:grpFill/>
          </p:grpSpPr>
          <p:cxnSp>
            <p:nvCxnSpPr>
              <p:cNvPr id="58" name="直線單箭頭接點 57"/>
              <p:cNvCxnSpPr/>
              <p:nvPr/>
            </p:nvCxnSpPr>
            <p:spPr>
              <a:xfrm>
                <a:off x="2222476" y="1390825"/>
                <a:ext cx="10959" cy="1828997"/>
              </a:xfrm>
              <a:prstGeom prst="straightConnector1">
                <a:avLst/>
              </a:prstGeom>
              <a:grpFill/>
              <a:ln w="88900" cmpd="sng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round/>
                <a:headEnd type="arrow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/>
              <p:nvPr/>
            </p:nvCxnSpPr>
            <p:spPr>
              <a:xfrm flipH="1">
                <a:off x="1860616" y="1362816"/>
                <a:ext cx="5948" cy="1941043"/>
              </a:xfrm>
              <a:prstGeom prst="straightConnector1">
                <a:avLst/>
              </a:prstGeom>
              <a:grpFill/>
              <a:ln w="88900" cmpd="sng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round/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圓角矩形 59"/>
              <p:cNvSpPr/>
              <p:nvPr/>
            </p:nvSpPr>
            <p:spPr>
              <a:xfrm>
                <a:off x="2344332" y="1822327"/>
                <a:ext cx="1204703" cy="93202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zh-TW" altLang="en-US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日記</a:t>
                </a:r>
              </a:p>
              <a:p>
                <a:r>
                  <a:rPr lang="zh-TW" altLang="en-US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成長數據</a:t>
                </a:r>
              </a:p>
              <a:p>
                <a:r>
                  <a:rPr lang="zh-TW" altLang="en-US" sz="1200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登入資料</a:t>
                </a:r>
                <a:endParaRPr lang="en-US" altLang="zh-TW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問題</a:t>
                </a:r>
                <a:endParaRPr lang="en-US" altLang="zh-TW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6255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4;p14"/>
          <p:cNvSpPr txBox="1">
            <a:spLocks/>
          </p:cNvSpPr>
          <p:nvPr/>
        </p:nvSpPr>
        <p:spPr>
          <a:xfrm>
            <a:off x="0" y="1635646"/>
            <a:ext cx="9036496" cy="1159800"/>
          </a:xfrm>
          <a:prstGeom prst="rect">
            <a:avLst/>
          </a:prstGeom>
          <a:noFill/>
          <a:ln w="5715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zh-TW" altLang="en-US" dirty="0" smtClean="0">
              <a:ln w="28575">
                <a:solidFill>
                  <a:srgbClr val="F3C19B"/>
                </a:solidFill>
              </a:ln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endParaRPr lang="zh-TW" altLang="en-US" sz="24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24;p39"/>
          <p:cNvSpPr/>
          <p:nvPr/>
        </p:nvSpPr>
        <p:spPr>
          <a:xfrm>
            <a:off x="4229218" y="1272672"/>
            <a:ext cx="630814" cy="6510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3C19B"/>
          </a:solidFill>
          <a:ln>
            <a:solidFill>
              <a:srgbClr val="F3C1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</a:endParaRPr>
          </a:p>
        </p:txBody>
      </p:sp>
      <p:sp>
        <p:nvSpPr>
          <p:cNvPr id="6" name="Google Shape;75;p14"/>
          <p:cNvSpPr txBox="1">
            <a:spLocks/>
          </p:cNvSpPr>
          <p:nvPr/>
        </p:nvSpPr>
        <p:spPr>
          <a:xfrm>
            <a:off x="1215000" y="3144854"/>
            <a:ext cx="671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spcBef>
                <a:spcPts val="0"/>
              </a:spcBef>
              <a:buFont typeface="Muli Light"/>
              <a:buNone/>
            </a:pPr>
            <a:r>
              <a:rPr lang="zh-TW" altLang="en-US" dirty="0" smtClean="0">
                <a:solidFill>
                  <a:srgbClr val="F4C6A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Hebrew" pitchFamily="18" charset="-79"/>
                <a:sym typeface="Amatic SC"/>
              </a:rPr>
              <a:t>廖翊晴 報告</a:t>
            </a:r>
            <a:endParaRPr lang="zh-TW" altLang="en-US" dirty="0">
              <a:solidFill>
                <a:srgbClr val="F4C6A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Hebrew" pitchFamily="18" charset="-79"/>
              <a:sym typeface="Amatic S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3C19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7383" y1="18750" x2="37383" y2="18750"/>
                        <a14:backgroundMark x1="43458" y1="64583" x2="43458" y2="64583"/>
                        <a14:backgroundMark x1="75234" y1="66667" x2="75234" y2="6666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7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76" y="2744952"/>
            <a:ext cx="1901447" cy="42649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254598" y="1888292"/>
            <a:ext cx="8634804" cy="1875696"/>
            <a:chOff x="323528" y="1888292"/>
            <a:chExt cx="8634804" cy="1875696"/>
          </a:xfrm>
        </p:grpSpPr>
        <p:grpSp>
          <p:nvGrpSpPr>
            <p:cNvPr id="28" name="群組 27"/>
            <p:cNvGrpSpPr/>
            <p:nvPr/>
          </p:nvGrpSpPr>
          <p:grpSpPr>
            <a:xfrm>
              <a:off x="5614572" y="2046138"/>
              <a:ext cx="2021000" cy="1717850"/>
              <a:chOff x="5614572" y="2046138"/>
              <a:chExt cx="2021000" cy="1717850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614572" y="2046138"/>
                <a:ext cx="2021000" cy="1717850"/>
                <a:chOff x="323528" y="1923678"/>
                <a:chExt cx="1440160" cy="1224136"/>
              </a:xfrm>
            </p:grpSpPr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745" y="1923678"/>
                  <a:ext cx="645727" cy="645727"/>
                </a:xfrm>
                <a:prstGeom prst="rect">
                  <a:avLst/>
                </a:prstGeom>
              </p:spPr>
            </p:pic>
            <p:sp>
              <p:nvSpPr>
                <p:cNvPr id="7" name="Google Shape;65;p13"/>
                <p:cNvSpPr txBox="1">
                  <a:spLocks/>
                </p:cNvSpPr>
                <p:nvPr/>
              </p:nvSpPr>
              <p:spPr>
                <a:xfrm>
                  <a:off x="323528" y="2551098"/>
                  <a:ext cx="1440160" cy="5967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9pPr>
                </a:lstStyle>
                <a:p>
                  <a:r>
                    <a:rPr lang="zh-TW" altLang="en-US" sz="2200" dirty="0" smtClean="0">
                      <a:solidFill>
                        <a:schemeClr val="bg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討論版</a:t>
                  </a:r>
                  <a:endParaRPr lang="zh-TW" altLang="en-US" sz="2200" dirty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8" name="橢圓 7"/>
              <p:cNvSpPr/>
              <p:nvPr/>
            </p:nvSpPr>
            <p:spPr>
              <a:xfrm>
                <a:off x="6225930" y="2450338"/>
                <a:ext cx="500192" cy="303150"/>
              </a:xfrm>
              <a:prstGeom prst="ellipse">
                <a:avLst/>
              </a:prstGeom>
              <a:solidFill>
                <a:srgbClr val="CAE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心形 8"/>
              <p:cNvSpPr/>
              <p:nvPr/>
            </p:nvSpPr>
            <p:spPr>
              <a:xfrm>
                <a:off x="6311408" y="2506562"/>
                <a:ext cx="329235" cy="246926"/>
              </a:xfrm>
              <a:prstGeom prst="heart">
                <a:avLst/>
              </a:prstGeom>
              <a:solidFill>
                <a:srgbClr val="FF3737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323528" y="1923678"/>
              <a:ext cx="1872208" cy="1778598"/>
              <a:chOff x="323528" y="1779662"/>
              <a:chExt cx="1440160" cy="1368152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737" y="1779662"/>
                <a:ext cx="789743" cy="789743"/>
              </a:xfrm>
              <a:prstGeom prst="rect">
                <a:avLst/>
              </a:prstGeom>
            </p:spPr>
          </p:pic>
          <p:sp>
            <p:nvSpPr>
              <p:cNvPr id="12" name="Google Shape;65;p13"/>
              <p:cNvSpPr txBox="1">
                <a:spLocks/>
              </p:cNvSpPr>
              <p:nvPr/>
            </p:nvSpPr>
            <p:spPr>
              <a:xfrm>
                <a:off x="323528" y="2551098"/>
                <a:ext cx="1440160" cy="596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9pPr>
              </a:lstStyle>
              <a:p>
                <a:r>
                  <a:rPr lang="zh-TW" altLang="en-US" sz="2200" dirty="0" smtClean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會員</a:t>
                </a:r>
                <a:endParaRPr lang="zh-TW" altLang="en-US" sz="2200" dirty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1646289" y="1888292"/>
              <a:ext cx="1872208" cy="1813984"/>
              <a:chOff x="323528" y="1752442"/>
              <a:chExt cx="1440160" cy="1395372"/>
            </a:xfrm>
          </p:grpSpPr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45" y="1752442"/>
                <a:ext cx="898927" cy="816964"/>
              </a:xfrm>
              <a:prstGeom prst="rect">
                <a:avLst/>
              </a:prstGeom>
            </p:spPr>
          </p:pic>
          <p:sp>
            <p:nvSpPr>
              <p:cNvPr id="15" name="Google Shape;65;p13"/>
              <p:cNvSpPr txBox="1">
                <a:spLocks/>
              </p:cNvSpPr>
              <p:nvPr/>
            </p:nvSpPr>
            <p:spPr>
              <a:xfrm>
                <a:off x="323528" y="2551098"/>
                <a:ext cx="1440160" cy="596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9pPr>
              </a:lstStyle>
              <a:p>
                <a:r>
                  <a:rPr lang="zh-TW" altLang="en-US" sz="2200" dirty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寶寶</a:t>
                </a:r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2969050" y="2110899"/>
              <a:ext cx="1872208" cy="1591377"/>
              <a:chOff x="323528" y="1923678"/>
              <a:chExt cx="1440160" cy="1224136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160" y="1923678"/>
                <a:ext cx="610895" cy="610895"/>
              </a:xfrm>
              <a:prstGeom prst="rect">
                <a:avLst/>
              </a:prstGeom>
            </p:spPr>
          </p:pic>
          <p:sp>
            <p:nvSpPr>
              <p:cNvPr id="18" name="Google Shape;65;p13"/>
              <p:cNvSpPr txBox="1">
                <a:spLocks/>
              </p:cNvSpPr>
              <p:nvPr/>
            </p:nvSpPr>
            <p:spPr>
              <a:xfrm>
                <a:off x="323528" y="2551098"/>
                <a:ext cx="1440160" cy="596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9pPr>
              </a:lstStyle>
              <a:p>
                <a:r>
                  <a:rPr lang="zh-TW" altLang="en-US" sz="2200" dirty="0" smtClean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成長紀錄</a:t>
                </a:r>
                <a:endParaRPr lang="zh-TW" altLang="en-US" sz="2200" dirty="0">
                  <a:solidFill>
                    <a:schemeClr val="bg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4291811" y="2110899"/>
              <a:ext cx="1872208" cy="1591377"/>
              <a:chOff x="323528" y="1923678"/>
              <a:chExt cx="1440160" cy="1224136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49" y="1923678"/>
                <a:ext cx="645727" cy="645727"/>
              </a:xfrm>
              <a:prstGeom prst="rect">
                <a:avLst/>
              </a:prstGeom>
            </p:spPr>
          </p:pic>
          <p:sp>
            <p:nvSpPr>
              <p:cNvPr id="21" name="Google Shape;65;p13"/>
              <p:cNvSpPr txBox="1">
                <a:spLocks/>
              </p:cNvSpPr>
              <p:nvPr/>
            </p:nvSpPr>
            <p:spPr>
              <a:xfrm>
                <a:off x="323528" y="2551098"/>
                <a:ext cx="1440160" cy="596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DED4"/>
                  </a:buClr>
                  <a:buSzPts val="4800"/>
                  <a:buFont typeface="Amatic SC"/>
                  <a:buNone/>
                  <a:defRPr sz="4800" b="1" i="0" u="none" strike="noStrike" cap="none">
                    <a:solidFill>
                      <a:srgbClr val="ADDED4"/>
                    </a:solidFill>
                    <a:latin typeface="Amatic SC"/>
                    <a:ea typeface="Amatic SC"/>
                    <a:cs typeface="Amatic SC"/>
                    <a:sym typeface="Amatic SC"/>
                  </a:defRPr>
                </a:lvl9pPr>
              </a:lstStyle>
              <a:p>
                <a:r>
                  <a:rPr lang="zh-TW" altLang="en-US" sz="2200" dirty="0" smtClean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</a:t>
                </a:r>
                <a:r>
                  <a:rPr lang="zh-TW" altLang="en-US" sz="2200" dirty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記</a:t>
                </a:r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7086124" y="1991592"/>
              <a:ext cx="1872208" cy="1710684"/>
              <a:chOff x="6493115" y="1859337"/>
              <a:chExt cx="1440160" cy="1315911"/>
            </a:xfrm>
          </p:grpSpPr>
          <p:grpSp>
            <p:nvGrpSpPr>
              <p:cNvPr id="23" name="群組 22"/>
              <p:cNvGrpSpPr/>
              <p:nvPr/>
            </p:nvGrpSpPr>
            <p:grpSpPr>
              <a:xfrm>
                <a:off x="6493115" y="1967356"/>
                <a:ext cx="1440160" cy="1207892"/>
                <a:chOff x="323528" y="1939922"/>
                <a:chExt cx="1440160" cy="1207892"/>
              </a:xfrm>
            </p:grpSpPr>
            <p:pic>
              <p:nvPicPr>
                <p:cNvPr id="25" name="圖片 2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867" y="1939922"/>
                  <a:ext cx="629483" cy="629483"/>
                </a:xfrm>
                <a:prstGeom prst="rect">
                  <a:avLst/>
                </a:prstGeom>
              </p:spPr>
            </p:pic>
            <p:sp>
              <p:nvSpPr>
                <p:cNvPr id="26" name="Google Shape;65;p13"/>
                <p:cNvSpPr txBox="1">
                  <a:spLocks/>
                </p:cNvSpPr>
                <p:nvPr/>
              </p:nvSpPr>
              <p:spPr>
                <a:xfrm>
                  <a:off x="323528" y="2551098"/>
                  <a:ext cx="1440160" cy="5967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DDED4"/>
                    </a:buClr>
                    <a:buSzPts val="4800"/>
                    <a:buFont typeface="Amatic SC"/>
                    <a:buNone/>
                    <a:defRPr sz="4800" b="1" i="0" u="none" strike="noStrike" cap="none">
                      <a:solidFill>
                        <a:srgbClr val="ADDED4"/>
                      </a:solidFill>
                      <a:latin typeface="Amatic SC"/>
                      <a:ea typeface="Amatic SC"/>
                      <a:cs typeface="Amatic SC"/>
                      <a:sym typeface="Amatic SC"/>
                    </a:defRPr>
                  </a:lvl9pPr>
                </a:lstStyle>
                <a:p>
                  <a:r>
                    <a:rPr lang="zh-TW" altLang="en-US" sz="2200" dirty="0" smtClean="0">
                      <a:solidFill>
                        <a:schemeClr val="bg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知識</a:t>
                  </a:r>
                  <a:endParaRPr lang="zh-TW" altLang="en-US" sz="2200" dirty="0">
                    <a:solidFill>
                      <a:schemeClr val="bg2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pic>
            <p:nvPicPr>
              <p:cNvPr id="24" name="圖片 2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80" t="57196" r="7441" b="19925"/>
              <a:stretch/>
            </p:blipFill>
            <p:spPr>
              <a:xfrm rot="2700000">
                <a:off x="7135555" y="1859337"/>
                <a:ext cx="144016" cy="144016"/>
              </a:xfrm>
              <a:prstGeom prst="snip2SameRect">
                <a:avLst>
                  <a:gd name="adj1" fmla="val 50000"/>
                  <a:gd name="adj2" fmla="val 0"/>
                </a:avLst>
              </a:prstGeom>
            </p:spPr>
          </p:pic>
        </p:grpSp>
      </p:grpSp>
      <p:sp>
        <p:nvSpPr>
          <p:cNvPr id="27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1415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/>
          <a:stretch/>
        </p:blipFill>
        <p:spPr>
          <a:xfrm>
            <a:off x="1187623" y="910252"/>
            <a:ext cx="6779195" cy="367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65;p13"/>
          <p:cNvSpPr txBox="1">
            <a:spLocks/>
          </p:cNvSpPr>
          <p:nvPr/>
        </p:nvSpPr>
        <p:spPr>
          <a:xfrm>
            <a:off x="395536" y="195486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ADDED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網頁功能簡介</a:t>
            </a:r>
            <a:r>
              <a:rPr lang="en-US" altLang="zh-TW" sz="3200" dirty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solidFill>
                  <a:srgbClr val="F3C19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en-US" sz="3200" dirty="0">
              <a:solidFill>
                <a:srgbClr val="F3C19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913081"/>
            <a:ext cx="6779195" cy="3672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493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3405</TotalTime>
  <Words>513</Words>
  <Application>Microsoft Office PowerPoint</Application>
  <PresentationFormat>如螢幕大小 (16:9)</PresentationFormat>
  <Paragraphs>186</Paragraphs>
  <Slides>39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8" baseType="lpstr">
      <vt:lpstr>S2G Sea font</vt:lpstr>
      <vt:lpstr>Muli Light</vt:lpstr>
      <vt:lpstr>Adobe Hebrew</vt:lpstr>
      <vt:lpstr>新細明體</vt:lpstr>
      <vt:lpstr>微軟正黑體</vt:lpstr>
      <vt:lpstr>Arial</vt:lpstr>
      <vt:lpstr>Amatic SC</vt:lpstr>
      <vt:lpstr>Microsoft Yi Baiti</vt:lpstr>
      <vt:lpstr>Quickly template</vt:lpstr>
      <vt:lpstr>Babyhub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hub</dc:title>
  <dc:creator>廖翊晴</dc:creator>
  <cp:lastModifiedBy>108509</cp:lastModifiedBy>
  <cp:revision>267</cp:revision>
  <dcterms:modified xsi:type="dcterms:W3CDTF">2019-11-29T06:28:38Z</dcterms:modified>
</cp:coreProperties>
</file>